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9" r:id="rId4"/>
    <p:sldId id="261" r:id="rId5"/>
    <p:sldId id="262" r:id="rId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424"/>
    <a:srgbClr val="1F1F1F"/>
    <a:srgbClr val="F9D895"/>
    <a:srgbClr val="F6C57E"/>
    <a:srgbClr val="EF8F3F"/>
    <a:srgbClr val="7EBA56"/>
    <a:srgbClr val="D0E5C1"/>
    <a:srgbClr val="9ECB7F"/>
    <a:srgbClr val="93C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52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E3305-EA8B-4A95-908C-8C92FEC8166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11C3C9-1B0F-4A46-A1C7-D1A49B60B58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6602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3592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3673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87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280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9291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9754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1729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2304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752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243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4190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F8DC1-F2EB-4540-8669-CB96AEEBF9D2}" type="datetimeFigureOut">
              <a:rPr lang="de-DE" smtClean="0"/>
              <a:t>14.11.2019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6B241-DD5B-47EF-A1B8-6070C13453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889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0" name="Gerader Verbinder 169">
            <a:extLst>
              <a:ext uri="{FF2B5EF4-FFF2-40B4-BE49-F238E27FC236}">
                <a16:creationId xmlns:a16="http://schemas.microsoft.com/office/drawing/2014/main" id="{E1F07B3F-5611-4762-8655-263A204AA11E}"/>
              </a:ext>
            </a:extLst>
          </p:cNvPr>
          <p:cNvCxnSpPr>
            <a:cxnSpLocks/>
            <a:stCxn id="157" idx="3"/>
            <a:endCxn id="158" idx="6"/>
          </p:cNvCxnSpPr>
          <p:nvPr/>
        </p:nvCxnSpPr>
        <p:spPr>
          <a:xfrm flipV="1">
            <a:off x="3674300" y="4594462"/>
            <a:ext cx="992812" cy="30607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Gerader Verbinder 165">
            <a:extLst>
              <a:ext uri="{FF2B5EF4-FFF2-40B4-BE49-F238E27FC236}">
                <a16:creationId xmlns:a16="http://schemas.microsoft.com/office/drawing/2014/main" id="{E7DDF5A1-607F-4EA5-97FC-41524A944AEC}"/>
              </a:ext>
            </a:extLst>
          </p:cNvPr>
          <p:cNvCxnSpPr>
            <a:cxnSpLocks/>
            <a:stCxn id="157" idx="5"/>
            <a:endCxn id="156" idx="1"/>
          </p:cNvCxnSpPr>
          <p:nvPr/>
        </p:nvCxnSpPr>
        <p:spPr>
          <a:xfrm flipH="1" flipV="1">
            <a:off x="3350565" y="4063225"/>
            <a:ext cx="394874" cy="83730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r Verbinder 159">
            <a:extLst>
              <a:ext uri="{FF2B5EF4-FFF2-40B4-BE49-F238E27FC236}">
                <a16:creationId xmlns:a16="http://schemas.microsoft.com/office/drawing/2014/main" id="{B6C83849-2A51-40FB-AD2E-09272489ABB7}"/>
              </a:ext>
            </a:extLst>
          </p:cNvPr>
          <p:cNvCxnSpPr>
            <a:cxnSpLocks/>
            <a:stCxn id="154" idx="2"/>
            <a:endCxn id="156" idx="6"/>
          </p:cNvCxnSpPr>
          <p:nvPr/>
        </p:nvCxnSpPr>
        <p:spPr>
          <a:xfrm flipV="1">
            <a:off x="2097364" y="4098795"/>
            <a:ext cx="1339075" cy="10060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ED188B2A-BE0A-422B-832A-17432E070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275" y="1580041"/>
            <a:ext cx="497635" cy="497704"/>
          </a:xfrm>
          <a:prstGeom prst="rect">
            <a:avLst/>
          </a:prstGeom>
          <a:scene3d>
            <a:camera prst="isometricOffAxis2Right"/>
            <a:lightRig rig="threePt" dir="t"/>
          </a:scene3d>
        </p:spPr>
      </p:pic>
      <p:sp>
        <p:nvSpPr>
          <p:cNvPr id="10" name="Halber Rahmen 9">
            <a:extLst>
              <a:ext uri="{FF2B5EF4-FFF2-40B4-BE49-F238E27FC236}">
                <a16:creationId xmlns:a16="http://schemas.microsoft.com/office/drawing/2014/main" id="{B71FFF29-7AA1-4484-88E3-659CA9140725}"/>
              </a:ext>
            </a:extLst>
          </p:cNvPr>
          <p:cNvSpPr/>
          <p:nvPr/>
        </p:nvSpPr>
        <p:spPr>
          <a:xfrm>
            <a:off x="4838440" y="158004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" name="Halber Rahmen 10">
            <a:extLst>
              <a:ext uri="{FF2B5EF4-FFF2-40B4-BE49-F238E27FC236}">
                <a16:creationId xmlns:a16="http://schemas.microsoft.com/office/drawing/2014/main" id="{41454B99-3697-412B-9F54-F3CAABB1BD8A}"/>
              </a:ext>
            </a:extLst>
          </p:cNvPr>
          <p:cNvSpPr/>
          <p:nvPr/>
        </p:nvSpPr>
        <p:spPr>
          <a:xfrm>
            <a:off x="4814884" y="158003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" name="Halber Rahmen 11">
            <a:extLst>
              <a:ext uri="{FF2B5EF4-FFF2-40B4-BE49-F238E27FC236}">
                <a16:creationId xmlns:a16="http://schemas.microsoft.com/office/drawing/2014/main" id="{3AA7C497-C4CA-4D87-AAD6-8651625C3C03}"/>
              </a:ext>
            </a:extLst>
          </p:cNvPr>
          <p:cNvSpPr/>
          <p:nvPr/>
        </p:nvSpPr>
        <p:spPr>
          <a:xfrm>
            <a:off x="4791328" y="158003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3" name="Halber Rahmen 12">
            <a:extLst>
              <a:ext uri="{FF2B5EF4-FFF2-40B4-BE49-F238E27FC236}">
                <a16:creationId xmlns:a16="http://schemas.microsoft.com/office/drawing/2014/main" id="{FA867382-EC2A-45D7-B132-9896738ABC41}"/>
              </a:ext>
            </a:extLst>
          </p:cNvPr>
          <p:cNvSpPr/>
          <p:nvPr/>
        </p:nvSpPr>
        <p:spPr>
          <a:xfrm>
            <a:off x="4767772" y="158003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4" name="Halber Rahmen 13">
            <a:extLst>
              <a:ext uri="{FF2B5EF4-FFF2-40B4-BE49-F238E27FC236}">
                <a16:creationId xmlns:a16="http://schemas.microsoft.com/office/drawing/2014/main" id="{79D3FC48-F4C1-407E-8AB0-7C9CFA3B2222}"/>
              </a:ext>
            </a:extLst>
          </p:cNvPr>
          <p:cNvSpPr/>
          <p:nvPr/>
        </p:nvSpPr>
        <p:spPr>
          <a:xfrm>
            <a:off x="4744216" y="158003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5" name="Halber Rahmen 14">
            <a:extLst>
              <a:ext uri="{FF2B5EF4-FFF2-40B4-BE49-F238E27FC236}">
                <a16:creationId xmlns:a16="http://schemas.microsoft.com/office/drawing/2014/main" id="{CCD13CBA-8300-4775-A7E2-175A4C6DAA1E}"/>
              </a:ext>
            </a:extLst>
          </p:cNvPr>
          <p:cNvSpPr/>
          <p:nvPr/>
        </p:nvSpPr>
        <p:spPr>
          <a:xfrm>
            <a:off x="4720660" y="158003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6" name="Halber Rahmen 15">
            <a:extLst>
              <a:ext uri="{FF2B5EF4-FFF2-40B4-BE49-F238E27FC236}">
                <a16:creationId xmlns:a16="http://schemas.microsoft.com/office/drawing/2014/main" id="{014FD41A-D436-43A1-B7F0-B6599996DFDB}"/>
              </a:ext>
            </a:extLst>
          </p:cNvPr>
          <p:cNvSpPr/>
          <p:nvPr/>
        </p:nvSpPr>
        <p:spPr>
          <a:xfrm>
            <a:off x="4697104" y="158003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" name="Halber Rahmen 16">
            <a:extLst>
              <a:ext uri="{FF2B5EF4-FFF2-40B4-BE49-F238E27FC236}">
                <a16:creationId xmlns:a16="http://schemas.microsoft.com/office/drawing/2014/main" id="{8B8B6480-B81E-4375-BF4E-51D5D2B50FAF}"/>
              </a:ext>
            </a:extLst>
          </p:cNvPr>
          <p:cNvSpPr/>
          <p:nvPr/>
        </p:nvSpPr>
        <p:spPr>
          <a:xfrm>
            <a:off x="4673548" y="158003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" name="Halber Rahmen 17">
            <a:extLst>
              <a:ext uri="{FF2B5EF4-FFF2-40B4-BE49-F238E27FC236}">
                <a16:creationId xmlns:a16="http://schemas.microsoft.com/office/drawing/2014/main" id="{025D15FB-BE44-465E-A601-D6E7CF5BE938}"/>
              </a:ext>
            </a:extLst>
          </p:cNvPr>
          <p:cNvSpPr/>
          <p:nvPr/>
        </p:nvSpPr>
        <p:spPr>
          <a:xfrm>
            <a:off x="4646451" y="158003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0" name="Halber Rahmen 19">
            <a:extLst>
              <a:ext uri="{FF2B5EF4-FFF2-40B4-BE49-F238E27FC236}">
                <a16:creationId xmlns:a16="http://schemas.microsoft.com/office/drawing/2014/main" id="{51AF30EA-C704-4166-AE28-9820C6B37B65}"/>
              </a:ext>
            </a:extLst>
          </p:cNvPr>
          <p:cNvSpPr/>
          <p:nvPr/>
        </p:nvSpPr>
        <p:spPr>
          <a:xfrm>
            <a:off x="4620188" y="158004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1" name="Halber Rahmen 20">
            <a:extLst>
              <a:ext uri="{FF2B5EF4-FFF2-40B4-BE49-F238E27FC236}">
                <a16:creationId xmlns:a16="http://schemas.microsoft.com/office/drawing/2014/main" id="{DBAD0B32-3904-4877-988E-87AD417BB94E}"/>
              </a:ext>
            </a:extLst>
          </p:cNvPr>
          <p:cNvSpPr/>
          <p:nvPr/>
        </p:nvSpPr>
        <p:spPr>
          <a:xfrm>
            <a:off x="4596632" y="158004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2" name="Halber Rahmen 21">
            <a:extLst>
              <a:ext uri="{FF2B5EF4-FFF2-40B4-BE49-F238E27FC236}">
                <a16:creationId xmlns:a16="http://schemas.microsoft.com/office/drawing/2014/main" id="{C40BD578-0110-450D-BF2A-A282F2893F76}"/>
              </a:ext>
            </a:extLst>
          </p:cNvPr>
          <p:cNvSpPr/>
          <p:nvPr/>
        </p:nvSpPr>
        <p:spPr>
          <a:xfrm>
            <a:off x="4573076" y="158004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3" name="Halber Rahmen 22">
            <a:extLst>
              <a:ext uri="{FF2B5EF4-FFF2-40B4-BE49-F238E27FC236}">
                <a16:creationId xmlns:a16="http://schemas.microsoft.com/office/drawing/2014/main" id="{F3F064F6-DA04-40B5-A78E-D0FEBDA68DC4}"/>
              </a:ext>
            </a:extLst>
          </p:cNvPr>
          <p:cNvSpPr/>
          <p:nvPr/>
        </p:nvSpPr>
        <p:spPr>
          <a:xfrm>
            <a:off x="4549520" y="158004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4" name="Halber Rahmen 23">
            <a:extLst>
              <a:ext uri="{FF2B5EF4-FFF2-40B4-BE49-F238E27FC236}">
                <a16:creationId xmlns:a16="http://schemas.microsoft.com/office/drawing/2014/main" id="{6183184C-BC9C-4DAC-A4B4-2246C0175FF4}"/>
              </a:ext>
            </a:extLst>
          </p:cNvPr>
          <p:cNvSpPr/>
          <p:nvPr/>
        </p:nvSpPr>
        <p:spPr>
          <a:xfrm>
            <a:off x="4525964" y="158003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5" name="Halber Rahmen 24">
            <a:extLst>
              <a:ext uri="{FF2B5EF4-FFF2-40B4-BE49-F238E27FC236}">
                <a16:creationId xmlns:a16="http://schemas.microsoft.com/office/drawing/2014/main" id="{256F380C-F11B-4DCA-9772-1D28F053BF40}"/>
              </a:ext>
            </a:extLst>
          </p:cNvPr>
          <p:cNvSpPr/>
          <p:nvPr/>
        </p:nvSpPr>
        <p:spPr>
          <a:xfrm>
            <a:off x="4502408" y="158003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6" name="Halber Rahmen 25">
            <a:extLst>
              <a:ext uri="{FF2B5EF4-FFF2-40B4-BE49-F238E27FC236}">
                <a16:creationId xmlns:a16="http://schemas.microsoft.com/office/drawing/2014/main" id="{3CD0AC4B-B2A8-4D85-957B-488739444AC3}"/>
              </a:ext>
            </a:extLst>
          </p:cNvPr>
          <p:cNvSpPr/>
          <p:nvPr/>
        </p:nvSpPr>
        <p:spPr>
          <a:xfrm>
            <a:off x="4478852" y="158003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7" name="Halber Rahmen 26">
            <a:extLst>
              <a:ext uri="{FF2B5EF4-FFF2-40B4-BE49-F238E27FC236}">
                <a16:creationId xmlns:a16="http://schemas.microsoft.com/office/drawing/2014/main" id="{B08EA8C4-972A-477F-8406-03541CDBE03D}"/>
              </a:ext>
            </a:extLst>
          </p:cNvPr>
          <p:cNvSpPr/>
          <p:nvPr/>
        </p:nvSpPr>
        <p:spPr>
          <a:xfrm>
            <a:off x="4455296" y="158003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8" name="Halber Rahmen 27">
            <a:extLst>
              <a:ext uri="{FF2B5EF4-FFF2-40B4-BE49-F238E27FC236}">
                <a16:creationId xmlns:a16="http://schemas.microsoft.com/office/drawing/2014/main" id="{FD804184-D4F2-46B4-83BA-CD20E969527E}"/>
              </a:ext>
            </a:extLst>
          </p:cNvPr>
          <p:cNvSpPr/>
          <p:nvPr/>
        </p:nvSpPr>
        <p:spPr>
          <a:xfrm>
            <a:off x="4431579" y="158002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9" name="Halber Rahmen 28">
            <a:extLst>
              <a:ext uri="{FF2B5EF4-FFF2-40B4-BE49-F238E27FC236}">
                <a16:creationId xmlns:a16="http://schemas.microsoft.com/office/drawing/2014/main" id="{87F70E4C-4AA6-49B0-9C9F-E45967029B01}"/>
              </a:ext>
            </a:extLst>
          </p:cNvPr>
          <p:cNvSpPr/>
          <p:nvPr/>
        </p:nvSpPr>
        <p:spPr>
          <a:xfrm>
            <a:off x="4408023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0" name="Halber Rahmen 29">
            <a:extLst>
              <a:ext uri="{FF2B5EF4-FFF2-40B4-BE49-F238E27FC236}">
                <a16:creationId xmlns:a16="http://schemas.microsoft.com/office/drawing/2014/main" id="{0847221C-4B75-47DE-B727-F44B5AC24E65}"/>
              </a:ext>
            </a:extLst>
          </p:cNvPr>
          <p:cNvSpPr/>
          <p:nvPr/>
        </p:nvSpPr>
        <p:spPr>
          <a:xfrm>
            <a:off x="4384467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1" name="Halber Rahmen 30">
            <a:extLst>
              <a:ext uri="{FF2B5EF4-FFF2-40B4-BE49-F238E27FC236}">
                <a16:creationId xmlns:a16="http://schemas.microsoft.com/office/drawing/2014/main" id="{BE8D69AF-E4F2-41FE-BD9F-6FD82B92E1DF}"/>
              </a:ext>
            </a:extLst>
          </p:cNvPr>
          <p:cNvSpPr/>
          <p:nvPr/>
        </p:nvSpPr>
        <p:spPr>
          <a:xfrm>
            <a:off x="4360911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2" name="Halber Rahmen 31">
            <a:extLst>
              <a:ext uri="{FF2B5EF4-FFF2-40B4-BE49-F238E27FC236}">
                <a16:creationId xmlns:a16="http://schemas.microsoft.com/office/drawing/2014/main" id="{36BB6C4C-4776-4DDD-B679-DB92D1428C10}"/>
              </a:ext>
            </a:extLst>
          </p:cNvPr>
          <p:cNvSpPr/>
          <p:nvPr/>
        </p:nvSpPr>
        <p:spPr>
          <a:xfrm>
            <a:off x="4337355" y="158002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3" name="Halber Rahmen 32">
            <a:extLst>
              <a:ext uri="{FF2B5EF4-FFF2-40B4-BE49-F238E27FC236}">
                <a16:creationId xmlns:a16="http://schemas.microsoft.com/office/drawing/2014/main" id="{EC64757A-9A6D-4D8F-8514-E536125D287F}"/>
              </a:ext>
            </a:extLst>
          </p:cNvPr>
          <p:cNvSpPr/>
          <p:nvPr/>
        </p:nvSpPr>
        <p:spPr>
          <a:xfrm>
            <a:off x="4313799" y="158002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4" name="Halber Rahmen 33">
            <a:extLst>
              <a:ext uri="{FF2B5EF4-FFF2-40B4-BE49-F238E27FC236}">
                <a16:creationId xmlns:a16="http://schemas.microsoft.com/office/drawing/2014/main" id="{BF542B1A-F259-43D4-85BC-1AACD2B3CD52}"/>
              </a:ext>
            </a:extLst>
          </p:cNvPr>
          <p:cNvSpPr/>
          <p:nvPr/>
        </p:nvSpPr>
        <p:spPr>
          <a:xfrm>
            <a:off x="4290243" y="158002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5" name="Halber Rahmen 34">
            <a:extLst>
              <a:ext uri="{FF2B5EF4-FFF2-40B4-BE49-F238E27FC236}">
                <a16:creationId xmlns:a16="http://schemas.microsoft.com/office/drawing/2014/main" id="{B5BB9AE1-9C69-4879-890F-0790B674DAE5}"/>
              </a:ext>
            </a:extLst>
          </p:cNvPr>
          <p:cNvSpPr/>
          <p:nvPr/>
        </p:nvSpPr>
        <p:spPr>
          <a:xfrm>
            <a:off x="4266687" y="158002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6" name="Halber Rahmen 35">
            <a:extLst>
              <a:ext uri="{FF2B5EF4-FFF2-40B4-BE49-F238E27FC236}">
                <a16:creationId xmlns:a16="http://schemas.microsoft.com/office/drawing/2014/main" id="{E81473A3-24BE-4C1D-BF8C-6A17A114B46E}"/>
              </a:ext>
            </a:extLst>
          </p:cNvPr>
          <p:cNvSpPr/>
          <p:nvPr/>
        </p:nvSpPr>
        <p:spPr>
          <a:xfrm>
            <a:off x="4239591" y="158002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7" name="Halber Rahmen 36">
            <a:extLst>
              <a:ext uri="{FF2B5EF4-FFF2-40B4-BE49-F238E27FC236}">
                <a16:creationId xmlns:a16="http://schemas.microsoft.com/office/drawing/2014/main" id="{867D01B9-E721-417A-AF85-FACB58D30501}"/>
              </a:ext>
            </a:extLst>
          </p:cNvPr>
          <p:cNvSpPr/>
          <p:nvPr/>
        </p:nvSpPr>
        <p:spPr>
          <a:xfrm>
            <a:off x="4213328" y="158003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8" name="Halber Rahmen 37">
            <a:extLst>
              <a:ext uri="{FF2B5EF4-FFF2-40B4-BE49-F238E27FC236}">
                <a16:creationId xmlns:a16="http://schemas.microsoft.com/office/drawing/2014/main" id="{2D7C710E-75B2-4319-AA5A-7FD8F2594EA5}"/>
              </a:ext>
            </a:extLst>
          </p:cNvPr>
          <p:cNvSpPr/>
          <p:nvPr/>
        </p:nvSpPr>
        <p:spPr>
          <a:xfrm>
            <a:off x="4189772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39" name="Halber Rahmen 38">
            <a:extLst>
              <a:ext uri="{FF2B5EF4-FFF2-40B4-BE49-F238E27FC236}">
                <a16:creationId xmlns:a16="http://schemas.microsoft.com/office/drawing/2014/main" id="{1EE4FAD6-6D7C-49E5-B77D-CDEEF4009EF3}"/>
              </a:ext>
            </a:extLst>
          </p:cNvPr>
          <p:cNvSpPr/>
          <p:nvPr/>
        </p:nvSpPr>
        <p:spPr>
          <a:xfrm>
            <a:off x="4166216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0" name="Halber Rahmen 39">
            <a:extLst>
              <a:ext uri="{FF2B5EF4-FFF2-40B4-BE49-F238E27FC236}">
                <a16:creationId xmlns:a16="http://schemas.microsoft.com/office/drawing/2014/main" id="{AF06E49F-F775-40AC-A720-EB01E5E45E97}"/>
              </a:ext>
            </a:extLst>
          </p:cNvPr>
          <p:cNvSpPr/>
          <p:nvPr/>
        </p:nvSpPr>
        <p:spPr>
          <a:xfrm>
            <a:off x="4142660" y="158002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1" name="Halber Rahmen 40">
            <a:extLst>
              <a:ext uri="{FF2B5EF4-FFF2-40B4-BE49-F238E27FC236}">
                <a16:creationId xmlns:a16="http://schemas.microsoft.com/office/drawing/2014/main" id="{187303C0-DD88-4387-8013-6E94D46049C5}"/>
              </a:ext>
            </a:extLst>
          </p:cNvPr>
          <p:cNvSpPr/>
          <p:nvPr/>
        </p:nvSpPr>
        <p:spPr>
          <a:xfrm>
            <a:off x="4119104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2" name="Halber Rahmen 41">
            <a:extLst>
              <a:ext uri="{FF2B5EF4-FFF2-40B4-BE49-F238E27FC236}">
                <a16:creationId xmlns:a16="http://schemas.microsoft.com/office/drawing/2014/main" id="{1A590696-77FF-4D25-95AC-52C7655136D0}"/>
              </a:ext>
            </a:extLst>
          </p:cNvPr>
          <p:cNvSpPr/>
          <p:nvPr/>
        </p:nvSpPr>
        <p:spPr>
          <a:xfrm>
            <a:off x="4095548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3" name="Halber Rahmen 42">
            <a:extLst>
              <a:ext uri="{FF2B5EF4-FFF2-40B4-BE49-F238E27FC236}">
                <a16:creationId xmlns:a16="http://schemas.microsoft.com/office/drawing/2014/main" id="{EE5E7BBB-B358-4432-A777-0D69137F5B5C}"/>
              </a:ext>
            </a:extLst>
          </p:cNvPr>
          <p:cNvSpPr/>
          <p:nvPr/>
        </p:nvSpPr>
        <p:spPr>
          <a:xfrm>
            <a:off x="4071992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4" name="Halber Rahmen 43">
            <a:extLst>
              <a:ext uri="{FF2B5EF4-FFF2-40B4-BE49-F238E27FC236}">
                <a16:creationId xmlns:a16="http://schemas.microsoft.com/office/drawing/2014/main" id="{B1CA2149-7AD9-4F15-9E0C-4018CE3B0470}"/>
              </a:ext>
            </a:extLst>
          </p:cNvPr>
          <p:cNvSpPr/>
          <p:nvPr/>
        </p:nvSpPr>
        <p:spPr>
          <a:xfrm>
            <a:off x="4048436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5" name="Halber Rahmen 44">
            <a:extLst>
              <a:ext uri="{FF2B5EF4-FFF2-40B4-BE49-F238E27FC236}">
                <a16:creationId xmlns:a16="http://schemas.microsoft.com/office/drawing/2014/main" id="{ECD9EFB9-B5E7-40A9-8421-5D531BFEA3AC}"/>
              </a:ext>
            </a:extLst>
          </p:cNvPr>
          <p:cNvSpPr/>
          <p:nvPr/>
        </p:nvSpPr>
        <p:spPr>
          <a:xfrm>
            <a:off x="4022345" y="158003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6" name="Halber Rahmen 45">
            <a:extLst>
              <a:ext uri="{FF2B5EF4-FFF2-40B4-BE49-F238E27FC236}">
                <a16:creationId xmlns:a16="http://schemas.microsoft.com/office/drawing/2014/main" id="{B328D5C1-0019-4B5A-BF3B-5D7D0DA39DB8}"/>
              </a:ext>
            </a:extLst>
          </p:cNvPr>
          <p:cNvSpPr/>
          <p:nvPr/>
        </p:nvSpPr>
        <p:spPr>
          <a:xfrm>
            <a:off x="3998789" y="158003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7" name="Halber Rahmen 46">
            <a:extLst>
              <a:ext uri="{FF2B5EF4-FFF2-40B4-BE49-F238E27FC236}">
                <a16:creationId xmlns:a16="http://schemas.microsoft.com/office/drawing/2014/main" id="{ABC7B6B9-0C52-4D36-8978-78059FF9A096}"/>
              </a:ext>
            </a:extLst>
          </p:cNvPr>
          <p:cNvSpPr/>
          <p:nvPr/>
        </p:nvSpPr>
        <p:spPr>
          <a:xfrm>
            <a:off x="3975233" y="158003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8" name="Halber Rahmen 47">
            <a:extLst>
              <a:ext uri="{FF2B5EF4-FFF2-40B4-BE49-F238E27FC236}">
                <a16:creationId xmlns:a16="http://schemas.microsoft.com/office/drawing/2014/main" id="{1944142D-FE01-411A-A76A-9DCDA4E2E5BB}"/>
              </a:ext>
            </a:extLst>
          </p:cNvPr>
          <p:cNvSpPr/>
          <p:nvPr/>
        </p:nvSpPr>
        <p:spPr>
          <a:xfrm>
            <a:off x="3951677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49" name="Halber Rahmen 48">
            <a:extLst>
              <a:ext uri="{FF2B5EF4-FFF2-40B4-BE49-F238E27FC236}">
                <a16:creationId xmlns:a16="http://schemas.microsoft.com/office/drawing/2014/main" id="{6546D267-5DB1-438A-BEB6-4400BF5E2A88}"/>
              </a:ext>
            </a:extLst>
          </p:cNvPr>
          <p:cNvSpPr/>
          <p:nvPr/>
        </p:nvSpPr>
        <p:spPr>
          <a:xfrm>
            <a:off x="3928121" y="158002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0" name="Halber Rahmen 49">
            <a:extLst>
              <a:ext uri="{FF2B5EF4-FFF2-40B4-BE49-F238E27FC236}">
                <a16:creationId xmlns:a16="http://schemas.microsoft.com/office/drawing/2014/main" id="{F7212DC9-580D-4AFB-A987-D72DF08C05EE}"/>
              </a:ext>
            </a:extLst>
          </p:cNvPr>
          <p:cNvSpPr/>
          <p:nvPr/>
        </p:nvSpPr>
        <p:spPr>
          <a:xfrm>
            <a:off x="3904565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1" name="Halber Rahmen 50">
            <a:extLst>
              <a:ext uri="{FF2B5EF4-FFF2-40B4-BE49-F238E27FC236}">
                <a16:creationId xmlns:a16="http://schemas.microsoft.com/office/drawing/2014/main" id="{555107AD-EF27-4330-8EC2-D307681D77B6}"/>
              </a:ext>
            </a:extLst>
          </p:cNvPr>
          <p:cNvSpPr/>
          <p:nvPr/>
        </p:nvSpPr>
        <p:spPr>
          <a:xfrm>
            <a:off x="3881009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2" name="Halber Rahmen 51">
            <a:extLst>
              <a:ext uri="{FF2B5EF4-FFF2-40B4-BE49-F238E27FC236}">
                <a16:creationId xmlns:a16="http://schemas.microsoft.com/office/drawing/2014/main" id="{AA069CC6-6A49-46BC-B4EC-5F4F631DF99A}"/>
              </a:ext>
            </a:extLst>
          </p:cNvPr>
          <p:cNvSpPr/>
          <p:nvPr/>
        </p:nvSpPr>
        <p:spPr>
          <a:xfrm>
            <a:off x="3857453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3" name="Halber Rahmen 52">
            <a:extLst>
              <a:ext uri="{FF2B5EF4-FFF2-40B4-BE49-F238E27FC236}">
                <a16:creationId xmlns:a16="http://schemas.microsoft.com/office/drawing/2014/main" id="{6980BB04-955D-47AF-82C9-58C0A56E47BB}"/>
              </a:ext>
            </a:extLst>
          </p:cNvPr>
          <p:cNvSpPr/>
          <p:nvPr/>
        </p:nvSpPr>
        <p:spPr>
          <a:xfrm>
            <a:off x="3830356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4" name="Halber Rahmen 53">
            <a:extLst>
              <a:ext uri="{FF2B5EF4-FFF2-40B4-BE49-F238E27FC236}">
                <a16:creationId xmlns:a16="http://schemas.microsoft.com/office/drawing/2014/main" id="{A8B354B3-AA12-42EA-9B7B-547AB58AB3DF}"/>
              </a:ext>
            </a:extLst>
          </p:cNvPr>
          <p:cNvSpPr/>
          <p:nvPr/>
        </p:nvSpPr>
        <p:spPr>
          <a:xfrm>
            <a:off x="3804094" y="158003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5" name="Halber Rahmen 54">
            <a:extLst>
              <a:ext uri="{FF2B5EF4-FFF2-40B4-BE49-F238E27FC236}">
                <a16:creationId xmlns:a16="http://schemas.microsoft.com/office/drawing/2014/main" id="{8DB4FAE0-D293-4D2F-B220-D9E458B2B1DD}"/>
              </a:ext>
            </a:extLst>
          </p:cNvPr>
          <p:cNvSpPr/>
          <p:nvPr/>
        </p:nvSpPr>
        <p:spPr>
          <a:xfrm>
            <a:off x="3780538" y="158003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6" name="Halber Rahmen 55">
            <a:extLst>
              <a:ext uri="{FF2B5EF4-FFF2-40B4-BE49-F238E27FC236}">
                <a16:creationId xmlns:a16="http://schemas.microsoft.com/office/drawing/2014/main" id="{E5D08769-490C-4231-9124-3996EC5D92E0}"/>
              </a:ext>
            </a:extLst>
          </p:cNvPr>
          <p:cNvSpPr/>
          <p:nvPr/>
        </p:nvSpPr>
        <p:spPr>
          <a:xfrm>
            <a:off x="3756982" y="158003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7" name="Halber Rahmen 56">
            <a:extLst>
              <a:ext uri="{FF2B5EF4-FFF2-40B4-BE49-F238E27FC236}">
                <a16:creationId xmlns:a16="http://schemas.microsoft.com/office/drawing/2014/main" id="{FFB241F0-F6F9-49B2-A8E3-2AE2448C67FE}"/>
              </a:ext>
            </a:extLst>
          </p:cNvPr>
          <p:cNvSpPr/>
          <p:nvPr/>
        </p:nvSpPr>
        <p:spPr>
          <a:xfrm>
            <a:off x="3733426" y="158003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8" name="Halber Rahmen 57">
            <a:extLst>
              <a:ext uri="{FF2B5EF4-FFF2-40B4-BE49-F238E27FC236}">
                <a16:creationId xmlns:a16="http://schemas.microsoft.com/office/drawing/2014/main" id="{5A74E106-F4C8-4310-8EDD-C7FD4AD706F4}"/>
              </a:ext>
            </a:extLst>
          </p:cNvPr>
          <p:cNvSpPr/>
          <p:nvPr/>
        </p:nvSpPr>
        <p:spPr>
          <a:xfrm>
            <a:off x="3709870" y="158003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59" name="Halber Rahmen 58">
            <a:extLst>
              <a:ext uri="{FF2B5EF4-FFF2-40B4-BE49-F238E27FC236}">
                <a16:creationId xmlns:a16="http://schemas.microsoft.com/office/drawing/2014/main" id="{9A32FC48-0F34-4462-9072-4EC7AE06E644}"/>
              </a:ext>
            </a:extLst>
          </p:cNvPr>
          <p:cNvSpPr/>
          <p:nvPr/>
        </p:nvSpPr>
        <p:spPr>
          <a:xfrm>
            <a:off x="3686314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0" name="Halber Rahmen 59">
            <a:extLst>
              <a:ext uri="{FF2B5EF4-FFF2-40B4-BE49-F238E27FC236}">
                <a16:creationId xmlns:a16="http://schemas.microsoft.com/office/drawing/2014/main" id="{D9C3BC8C-1754-4A7B-916C-FEA766FC68AB}"/>
              </a:ext>
            </a:extLst>
          </p:cNvPr>
          <p:cNvSpPr/>
          <p:nvPr/>
        </p:nvSpPr>
        <p:spPr>
          <a:xfrm>
            <a:off x="3662758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1" name="Halber Rahmen 60">
            <a:extLst>
              <a:ext uri="{FF2B5EF4-FFF2-40B4-BE49-F238E27FC236}">
                <a16:creationId xmlns:a16="http://schemas.microsoft.com/office/drawing/2014/main" id="{35AE76BF-3AB2-458D-A8B2-10BDA9ABEF99}"/>
              </a:ext>
            </a:extLst>
          </p:cNvPr>
          <p:cNvSpPr/>
          <p:nvPr/>
        </p:nvSpPr>
        <p:spPr>
          <a:xfrm>
            <a:off x="3639202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2" name="Halber Rahmen 61">
            <a:extLst>
              <a:ext uri="{FF2B5EF4-FFF2-40B4-BE49-F238E27FC236}">
                <a16:creationId xmlns:a16="http://schemas.microsoft.com/office/drawing/2014/main" id="{58BFD1DA-750C-4690-BBB6-3B548EEB09E5}"/>
              </a:ext>
            </a:extLst>
          </p:cNvPr>
          <p:cNvSpPr/>
          <p:nvPr/>
        </p:nvSpPr>
        <p:spPr>
          <a:xfrm>
            <a:off x="3609645" y="158003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3" name="Halber Rahmen 62">
            <a:extLst>
              <a:ext uri="{FF2B5EF4-FFF2-40B4-BE49-F238E27FC236}">
                <a16:creationId xmlns:a16="http://schemas.microsoft.com/office/drawing/2014/main" id="{191AB2E2-4DD5-4D48-8DE0-63DB03A9C1BF}"/>
              </a:ext>
            </a:extLst>
          </p:cNvPr>
          <p:cNvSpPr/>
          <p:nvPr/>
        </p:nvSpPr>
        <p:spPr>
          <a:xfrm>
            <a:off x="3586089" y="158003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4" name="Halber Rahmen 63">
            <a:extLst>
              <a:ext uri="{FF2B5EF4-FFF2-40B4-BE49-F238E27FC236}">
                <a16:creationId xmlns:a16="http://schemas.microsoft.com/office/drawing/2014/main" id="{52A92ED1-D431-4E93-A12B-1A24F1E9BA5D}"/>
              </a:ext>
            </a:extLst>
          </p:cNvPr>
          <p:cNvSpPr/>
          <p:nvPr/>
        </p:nvSpPr>
        <p:spPr>
          <a:xfrm>
            <a:off x="3562533" y="158003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5" name="Halber Rahmen 64">
            <a:extLst>
              <a:ext uri="{FF2B5EF4-FFF2-40B4-BE49-F238E27FC236}">
                <a16:creationId xmlns:a16="http://schemas.microsoft.com/office/drawing/2014/main" id="{93099297-8C97-45F2-9A47-5D6A70AC06D5}"/>
              </a:ext>
            </a:extLst>
          </p:cNvPr>
          <p:cNvSpPr/>
          <p:nvPr/>
        </p:nvSpPr>
        <p:spPr>
          <a:xfrm>
            <a:off x="3538816" y="158002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6" name="Halber Rahmen 65">
            <a:extLst>
              <a:ext uri="{FF2B5EF4-FFF2-40B4-BE49-F238E27FC236}">
                <a16:creationId xmlns:a16="http://schemas.microsoft.com/office/drawing/2014/main" id="{2D021582-B808-447A-83A0-C629F978EDD9}"/>
              </a:ext>
            </a:extLst>
          </p:cNvPr>
          <p:cNvSpPr/>
          <p:nvPr/>
        </p:nvSpPr>
        <p:spPr>
          <a:xfrm>
            <a:off x="3515260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7" name="Halber Rahmen 66">
            <a:extLst>
              <a:ext uri="{FF2B5EF4-FFF2-40B4-BE49-F238E27FC236}">
                <a16:creationId xmlns:a16="http://schemas.microsoft.com/office/drawing/2014/main" id="{D3B35928-E1A3-4F9A-9948-9970C31EE1F6}"/>
              </a:ext>
            </a:extLst>
          </p:cNvPr>
          <p:cNvSpPr/>
          <p:nvPr/>
        </p:nvSpPr>
        <p:spPr>
          <a:xfrm>
            <a:off x="3491704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8" name="Halber Rahmen 67">
            <a:extLst>
              <a:ext uri="{FF2B5EF4-FFF2-40B4-BE49-F238E27FC236}">
                <a16:creationId xmlns:a16="http://schemas.microsoft.com/office/drawing/2014/main" id="{8884E7AA-4903-4E7C-8DDA-0CFF10987A5D}"/>
              </a:ext>
            </a:extLst>
          </p:cNvPr>
          <p:cNvSpPr/>
          <p:nvPr/>
        </p:nvSpPr>
        <p:spPr>
          <a:xfrm>
            <a:off x="3468148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69" name="Halber Rahmen 68">
            <a:extLst>
              <a:ext uri="{FF2B5EF4-FFF2-40B4-BE49-F238E27FC236}">
                <a16:creationId xmlns:a16="http://schemas.microsoft.com/office/drawing/2014/main" id="{7C9B33D0-A11B-4E53-9250-FE0C34477E8C}"/>
              </a:ext>
            </a:extLst>
          </p:cNvPr>
          <p:cNvSpPr/>
          <p:nvPr/>
        </p:nvSpPr>
        <p:spPr>
          <a:xfrm>
            <a:off x="3444592" y="158002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0" name="Halber Rahmen 69">
            <a:extLst>
              <a:ext uri="{FF2B5EF4-FFF2-40B4-BE49-F238E27FC236}">
                <a16:creationId xmlns:a16="http://schemas.microsoft.com/office/drawing/2014/main" id="{4399E1BA-5589-488A-A817-B452ED9DBABF}"/>
              </a:ext>
            </a:extLst>
          </p:cNvPr>
          <p:cNvSpPr/>
          <p:nvPr/>
        </p:nvSpPr>
        <p:spPr>
          <a:xfrm>
            <a:off x="3421036" y="158002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1" name="Halber Rahmen 70">
            <a:extLst>
              <a:ext uri="{FF2B5EF4-FFF2-40B4-BE49-F238E27FC236}">
                <a16:creationId xmlns:a16="http://schemas.microsoft.com/office/drawing/2014/main" id="{CCA73686-1780-4006-8ECA-207C0166E70C}"/>
              </a:ext>
            </a:extLst>
          </p:cNvPr>
          <p:cNvSpPr/>
          <p:nvPr/>
        </p:nvSpPr>
        <p:spPr>
          <a:xfrm>
            <a:off x="3397480" y="158002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2" name="Halber Rahmen 71">
            <a:extLst>
              <a:ext uri="{FF2B5EF4-FFF2-40B4-BE49-F238E27FC236}">
                <a16:creationId xmlns:a16="http://schemas.microsoft.com/office/drawing/2014/main" id="{A30BC0ED-B228-439F-9565-455917E80FCD}"/>
              </a:ext>
            </a:extLst>
          </p:cNvPr>
          <p:cNvSpPr/>
          <p:nvPr/>
        </p:nvSpPr>
        <p:spPr>
          <a:xfrm>
            <a:off x="3373924" y="158002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3" name="Halber Rahmen 72">
            <a:extLst>
              <a:ext uri="{FF2B5EF4-FFF2-40B4-BE49-F238E27FC236}">
                <a16:creationId xmlns:a16="http://schemas.microsoft.com/office/drawing/2014/main" id="{491E0C90-3AB5-4FFC-AB60-F0AA5D640460}"/>
              </a:ext>
            </a:extLst>
          </p:cNvPr>
          <p:cNvSpPr/>
          <p:nvPr/>
        </p:nvSpPr>
        <p:spPr>
          <a:xfrm>
            <a:off x="3346827" y="158002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4" name="Halber Rahmen 73">
            <a:extLst>
              <a:ext uri="{FF2B5EF4-FFF2-40B4-BE49-F238E27FC236}">
                <a16:creationId xmlns:a16="http://schemas.microsoft.com/office/drawing/2014/main" id="{9A06BAEA-50D8-4764-B7CE-D21804ED5C62}"/>
              </a:ext>
            </a:extLst>
          </p:cNvPr>
          <p:cNvSpPr/>
          <p:nvPr/>
        </p:nvSpPr>
        <p:spPr>
          <a:xfrm>
            <a:off x="3320565" y="158003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5" name="Halber Rahmen 74">
            <a:extLst>
              <a:ext uri="{FF2B5EF4-FFF2-40B4-BE49-F238E27FC236}">
                <a16:creationId xmlns:a16="http://schemas.microsoft.com/office/drawing/2014/main" id="{9C881435-AAD7-4587-8B19-FBC129209044}"/>
              </a:ext>
            </a:extLst>
          </p:cNvPr>
          <p:cNvSpPr/>
          <p:nvPr/>
        </p:nvSpPr>
        <p:spPr>
          <a:xfrm>
            <a:off x="3297009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6" name="Halber Rahmen 75">
            <a:extLst>
              <a:ext uri="{FF2B5EF4-FFF2-40B4-BE49-F238E27FC236}">
                <a16:creationId xmlns:a16="http://schemas.microsoft.com/office/drawing/2014/main" id="{AA1794C7-A3D0-4C60-B2B4-CDC586D989AC}"/>
              </a:ext>
            </a:extLst>
          </p:cNvPr>
          <p:cNvSpPr/>
          <p:nvPr/>
        </p:nvSpPr>
        <p:spPr>
          <a:xfrm>
            <a:off x="3273453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7" name="Halber Rahmen 76">
            <a:extLst>
              <a:ext uri="{FF2B5EF4-FFF2-40B4-BE49-F238E27FC236}">
                <a16:creationId xmlns:a16="http://schemas.microsoft.com/office/drawing/2014/main" id="{01757ED6-862A-4655-9701-24B38B9224AE}"/>
              </a:ext>
            </a:extLst>
          </p:cNvPr>
          <p:cNvSpPr/>
          <p:nvPr/>
        </p:nvSpPr>
        <p:spPr>
          <a:xfrm>
            <a:off x="3249897" y="158002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8" name="Halber Rahmen 77">
            <a:extLst>
              <a:ext uri="{FF2B5EF4-FFF2-40B4-BE49-F238E27FC236}">
                <a16:creationId xmlns:a16="http://schemas.microsoft.com/office/drawing/2014/main" id="{00147783-C5BA-4FA5-A6DD-7E9886205BEC}"/>
              </a:ext>
            </a:extLst>
          </p:cNvPr>
          <p:cNvSpPr/>
          <p:nvPr/>
        </p:nvSpPr>
        <p:spPr>
          <a:xfrm>
            <a:off x="3226341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79" name="Halber Rahmen 78">
            <a:extLst>
              <a:ext uri="{FF2B5EF4-FFF2-40B4-BE49-F238E27FC236}">
                <a16:creationId xmlns:a16="http://schemas.microsoft.com/office/drawing/2014/main" id="{2B5D1E98-ED55-4606-B2E4-65B18CFEC794}"/>
              </a:ext>
            </a:extLst>
          </p:cNvPr>
          <p:cNvSpPr/>
          <p:nvPr/>
        </p:nvSpPr>
        <p:spPr>
          <a:xfrm>
            <a:off x="3202785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0" name="Halber Rahmen 79">
            <a:extLst>
              <a:ext uri="{FF2B5EF4-FFF2-40B4-BE49-F238E27FC236}">
                <a16:creationId xmlns:a16="http://schemas.microsoft.com/office/drawing/2014/main" id="{8E66F6EF-9D16-4AFF-A209-66BEAB6D89C7}"/>
              </a:ext>
            </a:extLst>
          </p:cNvPr>
          <p:cNvSpPr/>
          <p:nvPr/>
        </p:nvSpPr>
        <p:spPr>
          <a:xfrm>
            <a:off x="3179229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1" name="Halber Rahmen 80">
            <a:extLst>
              <a:ext uri="{FF2B5EF4-FFF2-40B4-BE49-F238E27FC236}">
                <a16:creationId xmlns:a16="http://schemas.microsoft.com/office/drawing/2014/main" id="{2EED3036-229F-4AB4-83FC-81330D7AC943}"/>
              </a:ext>
            </a:extLst>
          </p:cNvPr>
          <p:cNvSpPr/>
          <p:nvPr/>
        </p:nvSpPr>
        <p:spPr>
          <a:xfrm>
            <a:off x="3155673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2" name="Halber Rahmen 81">
            <a:extLst>
              <a:ext uri="{FF2B5EF4-FFF2-40B4-BE49-F238E27FC236}">
                <a16:creationId xmlns:a16="http://schemas.microsoft.com/office/drawing/2014/main" id="{00BC67F9-2027-4D2A-B8DC-69D0D3C85FB8}"/>
              </a:ext>
            </a:extLst>
          </p:cNvPr>
          <p:cNvSpPr/>
          <p:nvPr/>
        </p:nvSpPr>
        <p:spPr>
          <a:xfrm>
            <a:off x="3129582" y="158003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3" name="Halber Rahmen 82">
            <a:extLst>
              <a:ext uri="{FF2B5EF4-FFF2-40B4-BE49-F238E27FC236}">
                <a16:creationId xmlns:a16="http://schemas.microsoft.com/office/drawing/2014/main" id="{64677D3A-570E-4429-8AF5-EFAE58F3B2BA}"/>
              </a:ext>
            </a:extLst>
          </p:cNvPr>
          <p:cNvSpPr/>
          <p:nvPr/>
        </p:nvSpPr>
        <p:spPr>
          <a:xfrm>
            <a:off x="3106026" y="158003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4" name="Halber Rahmen 83">
            <a:extLst>
              <a:ext uri="{FF2B5EF4-FFF2-40B4-BE49-F238E27FC236}">
                <a16:creationId xmlns:a16="http://schemas.microsoft.com/office/drawing/2014/main" id="{BB31B72E-9925-4435-97A2-FDE03B2C9C02}"/>
              </a:ext>
            </a:extLst>
          </p:cNvPr>
          <p:cNvSpPr/>
          <p:nvPr/>
        </p:nvSpPr>
        <p:spPr>
          <a:xfrm>
            <a:off x="3082470" y="158003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5" name="Halber Rahmen 84">
            <a:extLst>
              <a:ext uri="{FF2B5EF4-FFF2-40B4-BE49-F238E27FC236}">
                <a16:creationId xmlns:a16="http://schemas.microsoft.com/office/drawing/2014/main" id="{1235DACF-23A5-4FB4-8910-4C497C55D0DC}"/>
              </a:ext>
            </a:extLst>
          </p:cNvPr>
          <p:cNvSpPr/>
          <p:nvPr/>
        </p:nvSpPr>
        <p:spPr>
          <a:xfrm>
            <a:off x="3058914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6" name="Halber Rahmen 85">
            <a:extLst>
              <a:ext uri="{FF2B5EF4-FFF2-40B4-BE49-F238E27FC236}">
                <a16:creationId xmlns:a16="http://schemas.microsoft.com/office/drawing/2014/main" id="{03E697FC-5825-4B7E-B80E-872A54AE6F6D}"/>
              </a:ext>
            </a:extLst>
          </p:cNvPr>
          <p:cNvSpPr/>
          <p:nvPr/>
        </p:nvSpPr>
        <p:spPr>
          <a:xfrm>
            <a:off x="3035358" y="158002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7" name="Halber Rahmen 86">
            <a:extLst>
              <a:ext uri="{FF2B5EF4-FFF2-40B4-BE49-F238E27FC236}">
                <a16:creationId xmlns:a16="http://schemas.microsoft.com/office/drawing/2014/main" id="{1875512D-8E31-4710-831B-C85EDECC24D3}"/>
              </a:ext>
            </a:extLst>
          </p:cNvPr>
          <p:cNvSpPr/>
          <p:nvPr/>
        </p:nvSpPr>
        <p:spPr>
          <a:xfrm>
            <a:off x="3011802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8" name="Halber Rahmen 87">
            <a:extLst>
              <a:ext uri="{FF2B5EF4-FFF2-40B4-BE49-F238E27FC236}">
                <a16:creationId xmlns:a16="http://schemas.microsoft.com/office/drawing/2014/main" id="{B63096CA-60E0-41BD-BC1A-E392F7664911}"/>
              </a:ext>
            </a:extLst>
          </p:cNvPr>
          <p:cNvSpPr/>
          <p:nvPr/>
        </p:nvSpPr>
        <p:spPr>
          <a:xfrm>
            <a:off x="2988246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89" name="Halber Rahmen 88">
            <a:extLst>
              <a:ext uri="{FF2B5EF4-FFF2-40B4-BE49-F238E27FC236}">
                <a16:creationId xmlns:a16="http://schemas.microsoft.com/office/drawing/2014/main" id="{E587ABB1-C66A-41CD-8F15-1080892A915F}"/>
              </a:ext>
            </a:extLst>
          </p:cNvPr>
          <p:cNvSpPr/>
          <p:nvPr/>
        </p:nvSpPr>
        <p:spPr>
          <a:xfrm>
            <a:off x="2964690" y="158002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0" name="Halber Rahmen 89">
            <a:extLst>
              <a:ext uri="{FF2B5EF4-FFF2-40B4-BE49-F238E27FC236}">
                <a16:creationId xmlns:a16="http://schemas.microsoft.com/office/drawing/2014/main" id="{F40753B7-50D2-4600-97F3-BC32A1417CD2}"/>
              </a:ext>
            </a:extLst>
          </p:cNvPr>
          <p:cNvSpPr/>
          <p:nvPr/>
        </p:nvSpPr>
        <p:spPr>
          <a:xfrm>
            <a:off x="2937593" y="158002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1" name="Halber Rahmen 90">
            <a:extLst>
              <a:ext uri="{FF2B5EF4-FFF2-40B4-BE49-F238E27FC236}">
                <a16:creationId xmlns:a16="http://schemas.microsoft.com/office/drawing/2014/main" id="{8E070D9E-1FB8-448E-8B8A-3E7F30A3DB40}"/>
              </a:ext>
            </a:extLst>
          </p:cNvPr>
          <p:cNvSpPr/>
          <p:nvPr/>
        </p:nvSpPr>
        <p:spPr>
          <a:xfrm>
            <a:off x="2911330" y="158003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2" name="Halber Rahmen 91">
            <a:extLst>
              <a:ext uri="{FF2B5EF4-FFF2-40B4-BE49-F238E27FC236}">
                <a16:creationId xmlns:a16="http://schemas.microsoft.com/office/drawing/2014/main" id="{7F06B39D-F9AC-49CE-9DBB-9A7F61734C30}"/>
              </a:ext>
            </a:extLst>
          </p:cNvPr>
          <p:cNvSpPr/>
          <p:nvPr/>
        </p:nvSpPr>
        <p:spPr>
          <a:xfrm>
            <a:off x="2887774" y="158003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3" name="Halber Rahmen 92">
            <a:extLst>
              <a:ext uri="{FF2B5EF4-FFF2-40B4-BE49-F238E27FC236}">
                <a16:creationId xmlns:a16="http://schemas.microsoft.com/office/drawing/2014/main" id="{4801BA92-BF71-4B4F-9D1E-E5933E1FD017}"/>
              </a:ext>
            </a:extLst>
          </p:cNvPr>
          <p:cNvSpPr/>
          <p:nvPr/>
        </p:nvSpPr>
        <p:spPr>
          <a:xfrm>
            <a:off x="2864218" y="158003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4" name="Halber Rahmen 93">
            <a:extLst>
              <a:ext uri="{FF2B5EF4-FFF2-40B4-BE49-F238E27FC236}">
                <a16:creationId xmlns:a16="http://schemas.microsoft.com/office/drawing/2014/main" id="{3D3CA4CC-2186-47C6-9324-9EF3AEAE3DDA}"/>
              </a:ext>
            </a:extLst>
          </p:cNvPr>
          <p:cNvSpPr/>
          <p:nvPr/>
        </p:nvSpPr>
        <p:spPr>
          <a:xfrm>
            <a:off x="2840662" y="158003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5" name="Halber Rahmen 94">
            <a:extLst>
              <a:ext uri="{FF2B5EF4-FFF2-40B4-BE49-F238E27FC236}">
                <a16:creationId xmlns:a16="http://schemas.microsoft.com/office/drawing/2014/main" id="{480A4CD7-7225-4356-B388-F473481BFE70}"/>
              </a:ext>
            </a:extLst>
          </p:cNvPr>
          <p:cNvSpPr/>
          <p:nvPr/>
        </p:nvSpPr>
        <p:spPr>
          <a:xfrm>
            <a:off x="2817106" y="158003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6" name="Halber Rahmen 95">
            <a:extLst>
              <a:ext uri="{FF2B5EF4-FFF2-40B4-BE49-F238E27FC236}">
                <a16:creationId xmlns:a16="http://schemas.microsoft.com/office/drawing/2014/main" id="{E1176D51-C62C-46BE-8055-00964608B772}"/>
              </a:ext>
            </a:extLst>
          </p:cNvPr>
          <p:cNvSpPr/>
          <p:nvPr/>
        </p:nvSpPr>
        <p:spPr>
          <a:xfrm>
            <a:off x="2793550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7" name="Halber Rahmen 96">
            <a:extLst>
              <a:ext uri="{FF2B5EF4-FFF2-40B4-BE49-F238E27FC236}">
                <a16:creationId xmlns:a16="http://schemas.microsoft.com/office/drawing/2014/main" id="{9FFDA7FE-1A21-4159-A8B9-16624043E75A}"/>
              </a:ext>
            </a:extLst>
          </p:cNvPr>
          <p:cNvSpPr/>
          <p:nvPr/>
        </p:nvSpPr>
        <p:spPr>
          <a:xfrm>
            <a:off x="2769994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8" name="Halber Rahmen 97">
            <a:extLst>
              <a:ext uri="{FF2B5EF4-FFF2-40B4-BE49-F238E27FC236}">
                <a16:creationId xmlns:a16="http://schemas.microsoft.com/office/drawing/2014/main" id="{BF30984F-F4AA-4AF4-A903-67C2AFE22E40}"/>
              </a:ext>
            </a:extLst>
          </p:cNvPr>
          <p:cNvSpPr/>
          <p:nvPr/>
        </p:nvSpPr>
        <p:spPr>
          <a:xfrm>
            <a:off x="2746438" y="158003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99" name="Halber Rahmen 98">
            <a:extLst>
              <a:ext uri="{FF2B5EF4-FFF2-40B4-BE49-F238E27FC236}">
                <a16:creationId xmlns:a16="http://schemas.microsoft.com/office/drawing/2014/main" id="{8A7512CD-154C-4082-9B3C-5B1357289408}"/>
              </a:ext>
            </a:extLst>
          </p:cNvPr>
          <p:cNvSpPr/>
          <p:nvPr/>
        </p:nvSpPr>
        <p:spPr>
          <a:xfrm>
            <a:off x="2720068" y="158002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0" name="Halber Rahmen 99">
            <a:extLst>
              <a:ext uri="{FF2B5EF4-FFF2-40B4-BE49-F238E27FC236}">
                <a16:creationId xmlns:a16="http://schemas.microsoft.com/office/drawing/2014/main" id="{A977E283-D613-4086-AB46-2AD9E21DA8C0}"/>
              </a:ext>
            </a:extLst>
          </p:cNvPr>
          <p:cNvSpPr/>
          <p:nvPr/>
        </p:nvSpPr>
        <p:spPr>
          <a:xfrm>
            <a:off x="2696512" y="158002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1" name="Halber Rahmen 100">
            <a:extLst>
              <a:ext uri="{FF2B5EF4-FFF2-40B4-BE49-F238E27FC236}">
                <a16:creationId xmlns:a16="http://schemas.microsoft.com/office/drawing/2014/main" id="{41187EB6-3F13-4A45-8773-EF549C611266}"/>
              </a:ext>
            </a:extLst>
          </p:cNvPr>
          <p:cNvSpPr/>
          <p:nvPr/>
        </p:nvSpPr>
        <p:spPr>
          <a:xfrm>
            <a:off x="2672956" y="158002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2" name="Halber Rahmen 101">
            <a:extLst>
              <a:ext uri="{FF2B5EF4-FFF2-40B4-BE49-F238E27FC236}">
                <a16:creationId xmlns:a16="http://schemas.microsoft.com/office/drawing/2014/main" id="{3D695C49-55A4-49B8-87C9-DC3B8363287B}"/>
              </a:ext>
            </a:extLst>
          </p:cNvPr>
          <p:cNvSpPr/>
          <p:nvPr/>
        </p:nvSpPr>
        <p:spPr>
          <a:xfrm>
            <a:off x="2649239" y="158001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3" name="Halber Rahmen 102">
            <a:extLst>
              <a:ext uri="{FF2B5EF4-FFF2-40B4-BE49-F238E27FC236}">
                <a16:creationId xmlns:a16="http://schemas.microsoft.com/office/drawing/2014/main" id="{21DF8910-57B6-4D39-9E12-1A00255637CB}"/>
              </a:ext>
            </a:extLst>
          </p:cNvPr>
          <p:cNvSpPr/>
          <p:nvPr/>
        </p:nvSpPr>
        <p:spPr>
          <a:xfrm>
            <a:off x="2625683" y="158001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4" name="Halber Rahmen 103">
            <a:extLst>
              <a:ext uri="{FF2B5EF4-FFF2-40B4-BE49-F238E27FC236}">
                <a16:creationId xmlns:a16="http://schemas.microsoft.com/office/drawing/2014/main" id="{4B569D3D-1DA3-450B-8D04-63FF5BB6D167}"/>
              </a:ext>
            </a:extLst>
          </p:cNvPr>
          <p:cNvSpPr/>
          <p:nvPr/>
        </p:nvSpPr>
        <p:spPr>
          <a:xfrm>
            <a:off x="2602127" y="158001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5" name="Halber Rahmen 104">
            <a:extLst>
              <a:ext uri="{FF2B5EF4-FFF2-40B4-BE49-F238E27FC236}">
                <a16:creationId xmlns:a16="http://schemas.microsoft.com/office/drawing/2014/main" id="{C3E680A7-834B-43CA-A03E-24379FEBAA7B}"/>
              </a:ext>
            </a:extLst>
          </p:cNvPr>
          <p:cNvSpPr/>
          <p:nvPr/>
        </p:nvSpPr>
        <p:spPr>
          <a:xfrm>
            <a:off x="2578571" y="158000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6" name="Halber Rahmen 105">
            <a:extLst>
              <a:ext uri="{FF2B5EF4-FFF2-40B4-BE49-F238E27FC236}">
                <a16:creationId xmlns:a16="http://schemas.microsoft.com/office/drawing/2014/main" id="{5F187588-1E74-4768-9A81-2B9A4C088032}"/>
              </a:ext>
            </a:extLst>
          </p:cNvPr>
          <p:cNvSpPr/>
          <p:nvPr/>
        </p:nvSpPr>
        <p:spPr>
          <a:xfrm>
            <a:off x="2555015" y="158000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7" name="Halber Rahmen 106">
            <a:extLst>
              <a:ext uri="{FF2B5EF4-FFF2-40B4-BE49-F238E27FC236}">
                <a16:creationId xmlns:a16="http://schemas.microsoft.com/office/drawing/2014/main" id="{5971BD2A-B38B-4117-9AC7-E254676C631C}"/>
              </a:ext>
            </a:extLst>
          </p:cNvPr>
          <p:cNvSpPr/>
          <p:nvPr/>
        </p:nvSpPr>
        <p:spPr>
          <a:xfrm>
            <a:off x="2531459" y="158000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8" name="Halber Rahmen 107">
            <a:extLst>
              <a:ext uri="{FF2B5EF4-FFF2-40B4-BE49-F238E27FC236}">
                <a16:creationId xmlns:a16="http://schemas.microsoft.com/office/drawing/2014/main" id="{81035491-BD91-4C9D-879F-48114598848F}"/>
              </a:ext>
            </a:extLst>
          </p:cNvPr>
          <p:cNvSpPr/>
          <p:nvPr/>
        </p:nvSpPr>
        <p:spPr>
          <a:xfrm>
            <a:off x="2507903" y="158000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09" name="Halber Rahmen 108">
            <a:extLst>
              <a:ext uri="{FF2B5EF4-FFF2-40B4-BE49-F238E27FC236}">
                <a16:creationId xmlns:a16="http://schemas.microsoft.com/office/drawing/2014/main" id="{B71B24BB-A0B6-4A80-9015-444C05B6F993}"/>
              </a:ext>
            </a:extLst>
          </p:cNvPr>
          <p:cNvSpPr/>
          <p:nvPr/>
        </p:nvSpPr>
        <p:spPr>
          <a:xfrm>
            <a:off x="2484347" y="158000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0" name="Halber Rahmen 109">
            <a:extLst>
              <a:ext uri="{FF2B5EF4-FFF2-40B4-BE49-F238E27FC236}">
                <a16:creationId xmlns:a16="http://schemas.microsoft.com/office/drawing/2014/main" id="{940FC87D-615F-498A-A4CA-5ED1361B3E97}"/>
              </a:ext>
            </a:extLst>
          </p:cNvPr>
          <p:cNvSpPr/>
          <p:nvPr/>
        </p:nvSpPr>
        <p:spPr>
          <a:xfrm>
            <a:off x="2457250" y="158000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1" name="Halber Rahmen 110">
            <a:extLst>
              <a:ext uri="{FF2B5EF4-FFF2-40B4-BE49-F238E27FC236}">
                <a16:creationId xmlns:a16="http://schemas.microsoft.com/office/drawing/2014/main" id="{8A9ACA2A-3BEB-485F-B3B8-1DCF676D2F46}"/>
              </a:ext>
            </a:extLst>
          </p:cNvPr>
          <p:cNvSpPr/>
          <p:nvPr/>
        </p:nvSpPr>
        <p:spPr>
          <a:xfrm>
            <a:off x="2430988" y="158001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2" name="Halber Rahmen 111">
            <a:extLst>
              <a:ext uri="{FF2B5EF4-FFF2-40B4-BE49-F238E27FC236}">
                <a16:creationId xmlns:a16="http://schemas.microsoft.com/office/drawing/2014/main" id="{03E072CF-7069-4D0B-8580-BFEED93B305A}"/>
              </a:ext>
            </a:extLst>
          </p:cNvPr>
          <p:cNvSpPr/>
          <p:nvPr/>
        </p:nvSpPr>
        <p:spPr>
          <a:xfrm>
            <a:off x="2407432" y="158001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3" name="Halber Rahmen 112">
            <a:extLst>
              <a:ext uri="{FF2B5EF4-FFF2-40B4-BE49-F238E27FC236}">
                <a16:creationId xmlns:a16="http://schemas.microsoft.com/office/drawing/2014/main" id="{CE02E16B-3167-427E-8C2B-84C0F45E827C}"/>
              </a:ext>
            </a:extLst>
          </p:cNvPr>
          <p:cNvSpPr/>
          <p:nvPr/>
        </p:nvSpPr>
        <p:spPr>
          <a:xfrm>
            <a:off x="2383876" y="158001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4" name="Halber Rahmen 113">
            <a:extLst>
              <a:ext uri="{FF2B5EF4-FFF2-40B4-BE49-F238E27FC236}">
                <a16:creationId xmlns:a16="http://schemas.microsoft.com/office/drawing/2014/main" id="{0A4FC013-EA71-4C6F-8BEC-0FC506A44650}"/>
              </a:ext>
            </a:extLst>
          </p:cNvPr>
          <p:cNvSpPr/>
          <p:nvPr/>
        </p:nvSpPr>
        <p:spPr>
          <a:xfrm>
            <a:off x="2360320" y="158001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5" name="Halber Rahmen 114">
            <a:extLst>
              <a:ext uri="{FF2B5EF4-FFF2-40B4-BE49-F238E27FC236}">
                <a16:creationId xmlns:a16="http://schemas.microsoft.com/office/drawing/2014/main" id="{FF847A7E-6102-4B77-90F7-D3B5DD34FF99}"/>
              </a:ext>
            </a:extLst>
          </p:cNvPr>
          <p:cNvSpPr/>
          <p:nvPr/>
        </p:nvSpPr>
        <p:spPr>
          <a:xfrm>
            <a:off x="2336764" y="158001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6" name="Halber Rahmen 115">
            <a:extLst>
              <a:ext uri="{FF2B5EF4-FFF2-40B4-BE49-F238E27FC236}">
                <a16:creationId xmlns:a16="http://schemas.microsoft.com/office/drawing/2014/main" id="{8B6AE925-C044-4358-BBDA-EA6EBF7AA79A}"/>
              </a:ext>
            </a:extLst>
          </p:cNvPr>
          <p:cNvSpPr/>
          <p:nvPr/>
        </p:nvSpPr>
        <p:spPr>
          <a:xfrm>
            <a:off x="2313208" y="158000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7" name="Halber Rahmen 116">
            <a:extLst>
              <a:ext uri="{FF2B5EF4-FFF2-40B4-BE49-F238E27FC236}">
                <a16:creationId xmlns:a16="http://schemas.microsoft.com/office/drawing/2014/main" id="{5223638C-D9FC-4A5B-A217-6F44DEEFB8D5}"/>
              </a:ext>
            </a:extLst>
          </p:cNvPr>
          <p:cNvSpPr/>
          <p:nvPr/>
        </p:nvSpPr>
        <p:spPr>
          <a:xfrm>
            <a:off x="2289652" y="158000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8" name="Halber Rahmen 117">
            <a:extLst>
              <a:ext uri="{FF2B5EF4-FFF2-40B4-BE49-F238E27FC236}">
                <a16:creationId xmlns:a16="http://schemas.microsoft.com/office/drawing/2014/main" id="{3368FB92-9F53-4653-A227-3CD3BA15D481}"/>
              </a:ext>
            </a:extLst>
          </p:cNvPr>
          <p:cNvSpPr/>
          <p:nvPr/>
        </p:nvSpPr>
        <p:spPr>
          <a:xfrm>
            <a:off x="2266096" y="158000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19" name="Halber Rahmen 118">
            <a:extLst>
              <a:ext uri="{FF2B5EF4-FFF2-40B4-BE49-F238E27FC236}">
                <a16:creationId xmlns:a16="http://schemas.microsoft.com/office/drawing/2014/main" id="{9C39C917-7597-448D-80EE-17CE25F9922D}"/>
              </a:ext>
            </a:extLst>
          </p:cNvPr>
          <p:cNvSpPr/>
          <p:nvPr/>
        </p:nvSpPr>
        <p:spPr>
          <a:xfrm>
            <a:off x="2240005" y="158001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0" name="Halber Rahmen 119">
            <a:extLst>
              <a:ext uri="{FF2B5EF4-FFF2-40B4-BE49-F238E27FC236}">
                <a16:creationId xmlns:a16="http://schemas.microsoft.com/office/drawing/2014/main" id="{0CDC1611-B48F-4D55-BD1B-B40BB60489E5}"/>
              </a:ext>
            </a:extLst>
          </p:cNvPr>
          <p:cNvSpPr/>
          <p:nvPr/>
        </p:nvSpPr>
        <p:spPr>
          <a:xfrm>
            <a:off x="2216449" y="158001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1" name="Halber Rahmen 120">
            <a:extLst>
              <a:ext uri="{FF2B5EF4-FFF2-40B4-BE49-F238E27FC236}">
                <a16:creationId xmlns:a16="http://schemas.microsoft.com/office/drawing/2014/main" id="{A776A2F3-7AC4-4C07-A200-2289A7C2A336}"/>
              </a:ext>
            </a:extLst>
          </p:cNvPr>
          <p:cNvSpPr/>
          <p:nvPr/>
        </p:nvSpPr>
        <p:spPr>
          <a:xfrm>
            <a:off x="2192893" y="158001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2" name="Halber Rahmen 121">
            <a:extLst>
              <a:ext uri="{FF2B5EF4-FFF2-40B4-BE49-F238E27FC236}">
                <a16:creationId xmlns:a16="http://schemas.microsoft.com/office/drawing/2014/main" id="{DDA5404A-6E4F-41C2-A5D7-DBAA3EAB6BE3}"/>
              </a:ext>
            </a:extLst>
          </p:cNvPr>
          <p:cNvSpPr/>
          <p:nvPr/>
        </p:nvSpPr>
        <p:spPr>
          <a:xfrm>
            <a:off x="2169337" y="158001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3" name="Halber Rahmen 122">
            <a:extLst>
              <a:ext uri="{FF2B5EF4-FFF2-40B4-BE49-F238E27FC236}">
                <a16:creationId xmlns:a16="http://schemas.microsoft.com/office/drawing/2014/main" id="{C2237CB5-1FF2-4B3E-AAEB-CF0268CDDE85}"/>
              </a:ext>
            </a:extLst>
          </p:cNvPr>
          <p:cNvSpPr/>
          <p:nvPr/>
        </p:nvSpPr>
        <p:spPr>
          <a:xfrm>
            <a:off x="2145781" y="158001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4" name="Halber Rahmen 123">
            <a:extLst>
              <a:ext uri="{FF2B5EF4-FFF2-40B4-BE49-F238E27FC236}">
                <a16:creationId xmlns:a16="http://schemas.microsoft.com/office/drawing/2014/main" id="{53388ED1-7BCE-466C-8834-BB5A6AE0B052}"/>
              </a:ext>
            </a:extLst>
          </p:cNvPr>
          <p:cNvSpPr/>
          <p:nvPr/>
        </p:nvSpPr>
        <p:spPr>
          <a:xfrm>
            <a:off x="2122225" y="158001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5" name="Halber Rahmen 124">
            <a:extLst>
              <a:ext uri="{FF2B5EF4-FFF2-40B4-BE49-F238E27FC236}">
                <a16:creationId xmlns:a16="http://schemas.microsoft.com/office/drawing/2014/main" id="{3E26C411-1A7E-44F2-9B3D-C4DF0CBB2350}"/>
              </a:ext>
            </a:extLst>
          </p:cNvPr>
          <p:cNvSpPr/>
          <p:nvPr/>
        </p:nvSpPr>
        <p:spPr>
          <a:xfrm>
            <a:off x="2098669" y="158001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6" name="Halber Rahmen 125">
            <a:extLst>
              <a:ext uri="{FF2B5EF4-FFF2-40B4-BE49-F238E27FC236}">
                <a16:creationId xmlns:a16="http://schemas.microsoft.com/office/drawing/2014/main" id="{DDA13F5D-9818-44F5-935C-FD74AA318AF5}"/>
              </a:ext>
            </a:extLst>
          </p:cNvPr>
          <p:cNvSpPr/>
          <p:nvPr/>
        </p:nvSpPr>
        <p:spPr>
          <a:xfrm>
            <a:off x="2075113" y="158001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7" name="Halber Rahmen 126">
            <a:extLst>
              <a:ext uri="{FF2B5EF4-FFF2-40B4-BE49-F238E27FC236}">
                <a16:creationId xmlns:a16="http://schemas.microsoft.com/office/drawing/2014/main" id="{E1AD9BA9-DCB5-4897-AE29-F0793C3FD33C}"/>
              </a:ext>
            </a:extLst>
          </p:cNvPr>
          <p:cNvSpPr/>
          <p:nvPr/>
        </p:nvSpPr>
        <p:spPr>
          <a:xfrm>
            <a:off x="2048016" y="158000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8" name="Halber Rahmen 127">
            <a:extLst>
              <a:ext uri="{FF2B5EF4-FFF2-40B4-BE49-F238E27FC236}">
                <a16:creationId xmlns:a16="http://schemas.microsoft.com/office/drawing/2014/main" id="{2C8C94B3-1077-492F-A6D9-ACEEFDAE308D}"/>
              </a:ext>
            </a:extLst>
          </p:cNvPr>
          <p:cNvSpPr/>
          <p:nvPr/>
        </p:nvSpPr>
        <p:spPr>
          <a:xfrm>
            <a:off x="2021753" y="158002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29" name="Halber Rahmen 128">
            <a:extLst>
              <a:ext uri="{FF2B5EF4-FFF2-40B4-BE49-F238E27FC236}">
                <a16:creationId xmlns:a16="http://schemas.microsoft.com/office/drawing/2014/main" id="{EEE251A2-5BD3-4814-9F55-1BAEAA077470}"/>
              </a:ext>
            </a:extLst>
          </p:cNvPr>
          <p:cNvSpPr/>
          <p:nvPr/>
        </p:nvSpPr>
        <p:spPr>
          <a:xfrm>
            <a:off x="1998197" y="158001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30" name="Halber Rahmen 129">
            <a:extLst>
              <a:ext uri="{FF2B5EF4-FFF2-40B4-BE49-F238E27FC236}">
                <a16:creationId xmlns:a16="http://schemas.microsoft.com/office/drawing/2014/main" id="{EE89643C-EF2E-4947-83B4-D8A41A61E191}"/>
              </a:ext>
            </a:extLst>
          </p:cNvPr>
          <p:cNvSpPr/>
          <p:nvPr/>
        </p:nvSpPr>
        <p:spPr>
          <a:xfrm>
            <a:off x="1974641" y="158001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31" name="Halber Rahmen 130">
            <a:extLst>
              <a:ext uri="{FF2B5EF4-FFF2-40B4-BE49-F238E27FC236}">
                <a16:creationId xmlns:a16="http://schemas.microsoft.com/office/drawing/2014/main" id="{D1261AC7-9AD4-4EAB-BD4C-5B577CA9BD82}"/>
              </a:ext>
            </a:extLst>
          </p:cNvPr>
          <p:cNvSpPr/>
          <p:nvPr/>
        </p:nvSpPr>
        <p:spPr>
          <a:xfrm>
            <a:off x="1951085" y="158001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32" name="Halber Rahmen 131">
            <a:extLst>
              <a:ext uri="{FF2B5EF4-FFF2-40B4-BE49-F238E27FC236}">
                <a16:creationId xmlns:a16="http://schemas.microsoft.com/office/drawing/2014/main" id="{4D4E72DB-5055-4934-A3DB-A0178EFB39CD}"/>
              </a:ext>
            </a:extLst>
          </p:cNvPr>
          <p:cNvSpPr/>
          <p:nvPr/>
        </p:nvSpPr>
        <p:spPr>
          <a:xfrm>
            <a:off x="1927529" y="158001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33" name="Halber Rahmen 132">
            <a:extLst>
              <a:ext uri="{FF2B5EF4-FFF2-40B4-BE49-F238E27FC236}">
                <a16:creationId xmlns:a16="http://schemas.microsoft.com/office/drawing/2014/main" id="{6459AD27-E14D-4EB5-8781-ECAF50F74AF3}"/>
              </a:ext>
            </a:extLst>
          </p:cNvPr>
          <p:cNvSpPr/>
          <p:nvPr/>
        </p:nvSpPr>
        <p:spPr>
          <a:xfrm>
            <a:off x="1903973" y="158001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34" name="Halber Rahmen 133">
            <a:extLst>
              <a:ext uri="{FF2B5EF4-FFF2-40B4-BE49-F238E27FC236}">
                <a16:creationId xmlns:a16="http://schemas.microsoft.com/office/drawing/2014/main" id="{2DD2104F-19A7-451B-BCD8-CC599E489221}"/>
              </a:ext>
            </a:extLst>
          </p:cNvPr>
          <p:cNvSpPr/>
          <p:nvPr/>
        </p:nvSpPr>
        <p:spPr>
          <a:xfrm>
            <a:off x="1880417" y="158001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35" name="Halber Rahmen 134">
            <a:extLst>
              <a:ext uri="{FF2B5EF4-FFF2-40B4-BE49-F238E27FC236}">
                <a16:creationId xmlns:a16="http://schemas.microsoft.com/office/drawing/2014/main" id="{CAFFFD7D-CCE9-441D-A167-1A464CB2D00C}"/>
              </a:ext>
            </a:extLst>
          </p:cNvPr>
          <p:cNvSpPr/>
          <p:nvPr/>
        </p:nvSpPr>
        <p:spPr>
          <a:xfrm>
            <a:off x="1856861" y="158001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pic>
        <p:nvPicPr>
          <p:cNvPr id="136" name="Grafik 135">
            <a:extLst>
              <a:ext uri="{FF2B5EF4-FFF2-40B4-BE49-F238E27FC236}">
                <a16:creationId xmlns:a16="http://schemas.microsoft.com/office/drawing/2014/main" id="{2210521E-F497-4994-9B80-19B6916FB4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224" y="2375285"/>
            <a:ext cx="497635" cy="497704"/>
          </a:xfrm>
          <a:prstGeom prst="rect">
            <a:avLst/>
          </a:prstGeom>
          <a:scene3d>
            <a:camera prst="isometricOffAxis2Right"/>
            <a:lightRig rig="threePt" dir="t"/>
          </a:scene3d>
        </p:spPr>
      </p:pic>
      <p:pic>
        <p:nvPicPr>
          <p:cNvPr id="137" name="Grafik 136">
            <a:extLst>
              <a:ext uri="{FF2B5EF4-FFF2-40B4-BE49-F238E27FC236}">
                <a16:creationId xmlns:a16="http://schemas.microsoft.com/office/drawing/2014/main" id="{76EFDE25-8DB9-4C8D-ABAB-D9C75684B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826" y="2375286"/>
            <a:ext cx="497635" cy="497704"/>
          </a:xfrm>
          <a:prstGeom prst="rect">
            <a:avLst/>
          </a:prstGeom>
          <a:scene3d>
            <a:camera prst="isometricOffAxis2Right"/>
            <a:lightRig rig="threePt" dir="t"/>
          </a:scene3d>
        </p:spPr>
      </p:pic>
      <p:pic>
        <p:nvPicPr>
          <p:cNvPr id="138" name="Grafik 137">
            <a:extLst>
              <a:ext uri="{FF2B5EF4-FFF2-40B4-BE49-F238E27FC236}">
                <a16:creationId xmlns:a16="http://schemas.microsoft.com/office/drawing/2014/main" id="{11AF89DD-C259-4319-840B-BB8FA7EFD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215" y="2376486"/>
            <a:ext cx="497635" cy="497704"/>
          </a:xfrm>
          <a:prstGeom prst="rect">
            <a:avLst/>
          </a:prstGeom>
          <a:scene3d>
            <a:camera prst="isometricOffAxis2Right"/>
            <a:lightRig rig="threePt" dir="t"/>
          </a:scene3d>
        </p:spPr>
      </p:pic>
      <p:pic>
        <p:nvPicPr>
          <p:cNvPr id="139" name="Grafik 138">
            <a:extLst>
              <a:ext uri="{FF2B5EF4-FFF2-40B4-BE49-F238E27FC236}">
                <a16:creationId xmlns:a16="http://schemas.microsoft.com/office/drawing/2014/main" id="{63D1E9A3-E835-419B-8CC7-89B97BDB1D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895" y="2375284"/>
            <a:ext cx="497635" cy="497704"/>
          </a:xfrm>
          <a:prstGeom prst="rect">
            <a:avLst/>
          </a:prstGeom>
          <a:scene3d>
            <a:camera prst="isometricOffAxis2Right"/>
            <a:lightRig rig="threePt" dir="t"/>
          </a:scene3d>
        </p:spPr>
      </p:pic>
      <p:pic>
        <p:nvPicPr>
          <p:cNvPr id="140" name="Grafik 139">
            <a:extLst>
              <a:ext uri="{FF2B5EF4-FFF2-40B4-BE49-F238E27FC236}">
                <a16:creationId xmlns:a16="http://schemas.microsoft.com/office/drawing/2014/main" id="{0DD62B93-F64A-4779-8AA2-284A3E7EB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290" y="2375284"/>
            <a:ext cx="497635" cy="497704"/>
          </a:xfrm>
          <a:prstGeom prst="rect">
            <a:avLst/>
          </a:prstGeom>
          <a:scene3d>
            <a:camera prst="isometricOffAxis2Right"/>
            <a:lightRig rig="threePt" dir="t"/>
          </a:scene3d>
        </p:spPr>
      </p:pic>
      <p:sp>
        <p:nvSpPr>
          <p:cNvPr id="141" name="Geschweifte Klammer links 140">
            <a:extLst>
              <a:ext uri="{FF2B5EF4-FFF2-40B4-BE49-F238E27FC236}">
                <a16:creationId xmlns:a16="http://schemas.microsoft.com/office/drawing/2014/main" id="{4D4945FA-14D3-4AC1-96E5-D5DF341530A8}"/>
              </a:ext>
            </a:extLst>
          </p:cNvPr>
          <p:cNvSpPr/>
          <p:nvPr/>
        </p:nvSpPr>
        <p:spPr>
          <a:xfrm rot="16200000">
            <a:off x="4585938" y="2011285"/>
            <a:ext cx="126302" cy="430416"/>
          </a:xfrm>
          <a:prstGeom prst="leftBrace">
            <a:avLst>
              <a:gd name="adj1" fmla="val 1650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42" name="Geschweifte Klammer links 141">
            <a:extLst>
              <a:ext uri="{FF2B5EF4-FFF2-40B4-BE49-F238E27FC236}">
                <a16:creationId xmlns:a16="http://schemas.microsoft.com/office/drawing/2014/main" id="{CBAC6365-7817-4C61-92FE-B757F3CF3862}"/>
              </a:ext>
            </a:extLst>
          </p:cNvPr>
          <p:cNvSpPr/>
          <p:nvPr/>
        </p:nvSpPr>
        <p:spPr>
          <a:xfrm rot="16200000">
            <a:off x="3976327" y="2011284"/>
            <a:ext cx="126302" cy="430416"/>
          </a:xfrm>
          <a:prstGeom prst="leftBrace">
            <a:avLst>
              <a:gd name="adj1" fmla="val 1650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43" name="Geschweifte Klammer links 142">
            <a:extLst>
              <a:ext uri="{FF2B5EF4-FFF2-40B4-BE49-F238E27FC236}">
                <a16:creationId xmlns:a16="http://schemas.microsoft.com/office/drawing/2014/main" id="{5A690A36-F8CD-4A7F-A19F-A8832784A19C}"/>
              </a:ext>
            </a:extLst>
          </p:cNvPr>
          <p:cNvSpPr/>
          <p:nvPr/>
        </p:nvSpPr>
        <p:spPr>
          <a:xfrm rot="16200000">
            <a:off x="3363637" y="2011284"/>
            <a:ext cx="126302" cy="430416"/>
          </a:xfrm>
          <a:prstGeom prst="leftBrace">
            <a:avLst>
              <a:gd name="adj1" fmla="val 1650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44" name="Geschweifte Klammer links 143">
            <a:extLst>
              <a:ext uri="{FF2B5EF4-FFF2-40B4-BE49-F238E27FC236}">
                <a16:creationId xmlns:a16="http://schemas.microsoft.com/office/drawing/2014/main" id="{C1407200-D7EE-44BE-AE52-E75056FD3F8D}"/>
              </a:ext>
            </a:extLst>
          </p:cNvPr>
          <p:cNvSpPr/>
          <p:nvPr/>
        </p:nvSpPr>
        <p:spPr>
          <a:xfrm rot="16200000">
            <a:off x="2754184" y="2011284"/>
            <a:ext cx="126302" cy="430416"/>
          </a:xfrm>
          <a:prstGeom prst="leftBrace">
            <a:avLst>
              <a:gd name="adj1" fmla="val 1650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45" name="Geschweifte Klammer links 144">
            <a:extLst>
              <a:ext uri="{FF2B5EF4-FFF2-40B4-BE49-F238E27FC236}">
                <a16:creationId xmlns:a16="http://schemas.microsoft.com/office/drawing/2014/main" id="{AB1E044A-5577-4E5D-A393-81716F90F505}"/>
              </a:ext>
            </a:extLst>
          </p:cNvPr>
          <p:cNvSpPr/>
          <p:nvPr/>
        </p:nvSpPr>
        <p:spPr>
          <a:xfrm rot="16200000">
            <a:off x="2146874" y="2011283"/>
            <a:ext cx="126302" cy="430416"/>
          </a:xfrm>
          <a:prstGeom prst="leftBrace">
            <a:avLst>
              <a:gd name="adj1" fmla="val 1650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46" name="Halber Rahmen 145">
            <a:extLst>
              <a:ext uri="{FF2B5EF4-FFF2-40B4-BE49-F238E27FC236}">
                <a16:creationId xmlns:a16="http://schemas.microsoft.com/office/drawing/2014/main" id="{686C43C8-C00B-4422-A104-BD4C4F16B9ED}"/>
              </a:ext>
            </a:extLst>
          </p:cNvPr>
          <p:cNvSpPr/>
          <p:nvPr/>
        </p:nvSpPr>
        <p:spPr>
          <a:xfrm>
            <a:off x="1829603" y="157999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47" name="Halber Rahmen 146">
            <a:extLst>
              <a:ext uri="{FF2B5EF4-FFF2-40B4-BE49-F238E27FC236}">
                <a16:creationId xmlns:a16="http://schemas.microsoft.com/office/drawing/2014/main" id="{F166143B-EE6C-42FA-9EAB-CDEF02F7223B}"/>
              </a:ext>
            </a:extLst>
          </p:cNvPr>
          <p:cNvSpPr/>
          <p:nvPr/>
        </p:nvSpPr>
        <p:spPr>
          <a:xfrm>
            <a:off x="1806047" y="157999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48" name="Halber Rahmen 147">
            <a:extLst>
              <a:ext uri="{FF2B5EF4-FFF2-40B4-BE49-F238E27FC236}">
                <a16:creationId xmlns:a16="http://schemas.microsoft.com/office/drawing/2014/main" id="{5EDF67EC-AB3F-4D5D-8AB8-A286940AD3F9}"/>
              </a:ext>
            </a:extLst>
          </p:cNvPr>
          <p:cNvSpPr/>
          <p:nvPr/>
        </p:nvSpPr>
        <p:spPr>
          <a:xfrm>
            <a:off x="1782491" y="157999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49" name="Halber Rahmen 148">
            <a:extLst>
              <a:ext uri="{FF2B5EF4-FFF2-40B4-BE49-F238E27FC236}">
                <a16:creationId xmlns:a16="http://schemas.microsoft.com/office/drawing/2014/main" id="{B1EC1CCF-B412-4740-84E8-211AA190B040}"/>
              </a:ext>
            </a:extLst>
          </p:cNvPr>
          <p:cNvSpPr/>
          <p:nvPr/>
        </p:nvSpPr>
        <p:spPr>
          <a:xfrm>
            <a:off x="1758935" y="157999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50" name="Halber Rahmen 149">
            <a:extLst>
              <a:ext uri="{FF2B5EF4-FFF2-40B4-BE49-F238E27FC236}">
                <a16:creationId xmlns:a16="http://schemas.microsoft.com/office/drawing/2014/main" id="{4EF66EAF-C691-463B-9E73-60BCBFA263F7}"/>
              </a:ext>
            </a:extLst>
          </p:cNvPr>
          <p:cNvSpPr/>
          <p:nvPr/>
        </p:nvSpPr>
        <p:spPr>
          <a:xfrm>
            <a:off x="1735379" y="157999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51" name="Halber Rahmen 150">
            <a:extLst>
              <a:ext uri="{FF2B5EF4-FFF2-40B4-BE49-F238E27FC236}">
                <a16:creationId xmlns:a16="http://schemas.microsoft.com/office/drawing/2014/main" id="{5F904E4E-6FDF-474C-B54D-892F0D4745E6}"/>
              </a:ext>
            </a:extLst>
          </p:cNvPr>
          <p:cNvSpPr/>
          <p:nvPr/>
        </p:nvSpPr>
        <p:spPr>
          <a:xfrm>
            <a:off x="1711823" y="157999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52" name="Textfeld 151">
            <a:extLst>
              <a:ext uri="{FF2B5EF4-FFF2-40B4-BE49-F238E27FC236}">
                <a16:creationId xmlns:a16="http://schemas.microsoft.com/office/drawing/2014/main" id="{5E86F433-D577-41AE-A16B-C4BEAA2880D3}"/>
              </a:ext>
            </a:extLst>
          </p:cNvPr>
          <p:cNvSpPr txBox="1"/>
          <p:nvPr/>
        </p:nvSpPr>
        <p:spPr>
          <a:xfrm>
            <a:off x="362150" y="1722567"/>
            <a:ext cx="1284685" cy="229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94" dirty="0">
                <a:latin typeface="Verdana" panose="020B0604030504040204" pitchFamily="34" charset="0"/>
                <a:ea typeface="Verdana" panose="020B0604030504040204" pitchFamily="34" charset="0"/>
              </a:rPr>
              <a:t>Landsat-Archiv</a:t>
            </a:r>
          </a:p>
        </p:txBody>
      </p:sp>
      <p:sp>
        <p:nvSpPr>
          <p:cNvPr id="153" name="Textfeld 152">
            <a:extLst>
              <a:ext uri="{FF2B5EF4-FFF2-40B4-BE49-F238E27FC236}">
                <a16:creationId xmlns:a16="http://schemas.microsoft.com/office/drawing/2014/main" id="{581480A6-0EB7-467A-9D01-8A24D347C2A7}"/>
              </a:ext>
            </a:extLst>
          </p:cNvPr>
          <p:cNvSpPr txBox="1"/>
          <p:nvPr/>
        </p:nvSpPr>
        <p:spPr>
          <a:xfrm>
            <a:off x="360930" y="2414611"/>
            <a:ext cx="1495931" cy="367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94" dirty="0">
                <a:latin typeface="Verdana" panose="020B0604030504040204" pitchFamily="34" charset="0"/>
                <a:ea typeface="Verdana" panose="020B0604030504040204" pitchFamily="34" charset="0"/>
              </a:rPr>
              <a:t>Jährliche Komposite der Vegetationszeit</a:t>
            </a:r>
          </a:p>
        </p:txBody>
      </p:sp>
      <p:sp>
        <p:nvSpPr>
          <p:cNvPr id="154" name="Ellipse 153">
            <a:extLst>
              <a:ext uri="{FF2B5EF4-FFF2-40B4-BE49-F238E27FC236}">
                <a16:creationId xmlns:a16="http://schemas.microsoft.com/office/drawing/2014/main" id="{A9F5AAE3-89EF-4DF1-86BA-B1B97BFC561B}"/>
              </a:ext>
            </a:extLst>
          </p:cNvPr>
          <p:cNvSpPr/>
          <p:nvPr/>
        </p:nvSpPr>
        <p:spPr>
          <a:xfrm>
            <a:off x="2097364" y="4149100"/>
            <a:ext cx="100608" cy="10060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55" name="Ellipse 154">
            <a:extLst>
              <a:ext uri="{FF2B5EF4-FFF2-40B4-BE49-F238E27FC236}">
                <a16:creationId xmlns:a16="http://schemas.microsoft.com/office/drawing/2014/main" id="{2579656A-A675-427F-A4B0-E5304F867C7F}"/>
              </a:ext>
            </a:extLst>
          </p:cNvPr>
          <p:cNvSpPr/>
          <p:nvPr/>
        </p:nvSpPr>
        <p:spPr>
          <a:xfrm>
            <a:off x="2717725" y="4098795"/>
            <a:ext cx="100608" cy="100608"/>
          </a:xfrm>
          <a:prstGeom prst="ellipse">
            <a:avLst/>
          </a:prstGeom>
          <a:solidFill>
            <a:srgbClr val="9ECB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56" name="Ellipse 155">
            <a:extLst>
              <a:ext uri="{FF2B5EF4-FFF2-40B4-BE49-F238E27FC236}">
                <a16:creationId xmlns:a16="http://schemas.microsoft.com/office/drawing/2014/main" id="{D1EB563F-C4E3-457D-9EC7-11A1EC7DFC7B}"/>
              </a:ext>
            </a:extLst>
          </p:cNvPr>
          <p:cNvSpPr/>
          <p:nvPr/>
        </p:nvSpPr>
        <p:spPr>
          <a:xfrm>
            <a:off x="3335831" y="4048491"/>
            <a:ext cx="100608" cy="10060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57" name="Ellipse 156">
            <a:extLst>
              <a:ext uri="{FF2B5EF4-FFF2-40B4-BE49-F238E27FC236}">
                <a16:creationId xmlns:a16="http://schemas.microsoft.com/office/drawing/2014/main" id="{C2350BAF-4366-4EBB-ACF4-C251CD0293BF}"/>
              </a:ext>
            </a:extLst>
          </p:cNvPr>
          <p:cNvSpPr/>
          <p:nvPr/>
        </p:nvSpPr>
        <p:spPr>
          <a:xfrm>
            <a:off x="3659565" y="4814659"/>
            <a:ext cx="100608" cy="100608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58" name="Ellipse 157">
            <a:extLst>
              <a:ext uri="{FF2B5EF4-FFF2-40B4-BE49-F238E27FC236}">
                <a16:creationId xmlns:a16="http://schemas.microsoft.com/office/drawing/2014/main" id="{C5AC0FE7-9BB0-4858-8FC9-14901C324487}"/>
              </a:ext>
            </a:extLst>
          </p:cNvPr>
          <p:cNvSpPr/>
          <p:nvPr/>
        </p:nvSpPr>
        <p:spPr>
          <a:xfrm>
            <a:off x="4566504" y="4544157"/>
            <a:ext cx="100608" cy="100608"/>
          </a:xfrm>
          <a:prstGeom prst="ellipse">
            <a:avLst/>
          </a:prstGeom>
          <a:solidFill>
            <a:srgbClr val="F9D8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59" name="Halber Rahmen 158">
            <a:extLst>
              <a:ext uri="{FF2B5EF4-FFF2-40B4-BE49-F238E27FC236}">
                <a16:creationId xmlns:a16="http://schemas.microsoft.com/office/drawing/2014/main" id="{4956C6A0-92B7-4D1F-A90D-1E086042F537}"/>
              </a:ext>
            </a:extLst>
          </p:cNvPr>
          <p:cNvSpPr/>
          <p:nvPr/>
        </p:nvSpPr>
        <p:spPr>
          <a:xfrm>
            <a:off x="3184102" y="325931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61" name="Halber Rahmen 160">
            <a:extLst>
              <a:ext uri="{FF2B5EF4-FFF2-40B4-BE49-F238E27FC236}">
                <a16:creationId xmlns:a16="http://schemas.microsoft.com/office/drawing/2014/main" id="{7A7D2AC9-399A-4B65-AE8F-0AC6F77AAC1A}"/>
              </a:ext>
            </a:extLst>
          </p:cNvPr>
          <p:cNvSpPr/>
          <p:nvPr/>
        </p:nvSpPr>
        <p:spPr>
          <a:xfrm>
            <a:off x="3160546" y="325931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62" name="Halber Rahmen 161">
            <a:extLst>
              <a:ext uri="{FF2B5EF4-FFF2-40B4-BE49-F238E27FC236}">
                <a16:creationId xmlns:a16="http://schemas.microsoft.com/office/drawing/2014/main" id="{86843944-97E4-4BA5-AE74-ECA591A136EE}"/>
              </a:ext>
            </a:extLst>
          </p:cNvPr>
          <p:cNvSpPr/>
          <p:nvPr/>
        </p:nvSpPr>
        <p:spPr>
          <a:xfrm>
            <a:off x="3136990" y="325931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63" name="Halber Rahmen 162">
            <a:extLst>
              <a:ext uri="{FF2B5EF4-FFF2-40B4-BE49-F238E27FC236}">
                <a16:creationId xmlns:a16="http://schemas.microsoft.com/office/drawing/2014/main" id="{D9E5EA56-FF33-4C57-BC4F-6DA5F4DB87B7}"/>
              </a:ext>
            </a:extLst>
          </p:cNvPr>
          <p:cNvSpPr/>
          <p:nvPr/>
        </p:nvSpPr>
        <p:spPr>
          <a:xfrm>
            <a:off x="3113434" y="325930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64" name="Halber Rahmen 163">
            <a:extLst>
              <a:ext uri="{FF2B5EF4-FFF2-40B4-BE49-F238E27FC236}">
                <a16:creationId xmlns:a16="http://schemas.microsoft.com/office/drawing/2014/main" id="{5E35ACEC-952E-482C-BBE9-2014D6763D80}"/>
              </a:ext>
            </a:extLst>
          </p:cNvPr>
          <p:cNvSpPr/>
          <p:nvPr/>
        </p:nvSpPr>
        <p:spPr>
          <a:xfrm>
            <a:off x="3089878" y="325930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65" name="Halber Rahmen 164">
            <a:extLst>
              <a:ext uri="{FF2B5EF4-FFF2-40B4-BE49-F238E27FC236}">
                <a16:creationId xmlns:a16="http://schemas.microsoft.com/office/drawing/2014/main" id="{EEC7EF1F-1D16-41E5-8600-5C33F1F2F26D}"/>
              </a:ext>
            </a:extLst>
          </p:cNvPr>
          <p:cNvSpPr/>
          <p:nvPr/>
        </p:nvSpPr>
        <p:spPr>
          <a:xfrm>
            <a:off x="3066322" y="325930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67" name="Halber Rahmen 166">
            <a:extLst>
              <a:ext uri="{FF2B5EF4-FFF2-40B4-BE49-F238E27FC236}">
                <a16:creationId xmlns:a16="http://schemas.microsoft.com/office/drawing/2014/main" id="{8A13C619-A672-484E-9EBB-06D511AF32A2}"/>
              </a:ext>
            </a:extLst>
          </p:cNvPr>
          <p:cNvSpPr/>
          <p:nvPr/>
        </p:nvSpPr>
        <p:spPr>
          <a:xfrm>
            <a:off x="3042766" y="325930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68" name="Halber Rahmen 167">
            <a:extLst>
              <a:ext uri="{FF2B5EF4-FFF2-40B4-BE49-F238E27FC236}">
                <a16:creationId xmlns:a16="http://schemas.microsoft.com/office/drawing/2014/main" id="{A2B6C43F-D9DA-472F-A571-97DDCB9749DA}"/>
              </a:ext>
            </a:extLst>
          </p:cNvPr>
          <p:cNvSpPr/>
          <p:nvPr/>
        </p:nvSpPr>
        <p:spPr>
          <a:xfrm>
            <a:off x="3019210" y="325930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69" name="Halber Rahmen 168">
            <a:extLst>
              <a:ext uri="{FF2B5EF4-FFF2-40B4-BE49-F238E27FC236}">
                <a16:creationId xmlns:a16="http://schemas.microsoft.com/office/drawing/2014/main" id="{2678EDA0-414A-406F-9CF4-DD3366E99CD2}"/>
              </a:ext>
            </a:extLst>
          </p:cNvPr>
          <p:cNvSpPr/>
          <p:nvPr/>
        </p:nvSpPr>
        <p:spPr>
          <a:xfrm>
            <a:off x="2993119" y="3259314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1" name="Halber Rahmen 170">
            <a:extLst>
              <a:ext uri="{FF2B5EF4-FFF2-40B4-BE49-F238E27FC236}">
                <a16:creationId xmlns:a16="http://schemas.microsoft.com/office/drawing/2014/main" id="{F9F751C8-249A-4C20-82DC-ABBDC844CF80}"/>
              </a:ext>
            </a:extLst>
          </p:cNvPr>
          <p:cNvSpPr/>
          <p:nvPr/>
        </p:nvSpPr>
        <p:spPr>
          <a:xfrm>
            <a:off x="2969563" y="325931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2" name="Halber Rahmen 171">
            <a:extLst>
              <a:ext uri="{FF2B5EF4-FFF2-40B4-BE49-F238E27FC236}">
                <a16:creationId xmlns:a16="http://schemas.microsoft.com/office/drawing/2014/main" id="{A2BBBCAD-0F55-496A-B64F-219A720E85E8}"/>
              </a:ext>
            </a:extLst>
          </p:cNvPr>
          <p:cNvSpPr/>
          <p:nvPr/>
        </p:nvSpPr>
        <p:spPr>
          <a:xfrm>
            <a:off x="2946007" y="3259312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3" name="Halber Rahmen 172">
            <a:extLst>
              <a:ext uri="{FF2B5EF4-FFF2-40B4-BE49-F238E27FC236}">
                <a16:creationId xmlns:a16="http://schemas.microsoft.com/office/drawing/2014/main" id="{C9550BB3-FE81-48C5-8E4E-1CDC935541F3}"/>
              </a:ext>
            </a:extLst>
          </p:cNvPr>
          <p:cNvSpPr/>
          <p:nvPr/>
        </p:nvSpPr>
        <p:spPr>
          <a:xfrm>
            <a:off x="2922451" y="325931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4" name="Halber Rahmen 173">
            <a:extLst>
              <a:ext uri="{FF2B5EF4-FFF2-40B4-BE49-F238E27FC236}">
                <a16:creationId xmlns:a16="http://schemas.microsoft.com/office/drawing/2014/main" id="{84CEB0C8-4CC6-4E6F-9FC4-205A745AC58D}"/>
              </a:ext>
            </a:extLst>
          </p:cNvPr>
          <p:cNvSpPr/>
          <p:nvPr/>
        </p:nvSpPr>
        <p:spPr>
          <a:xfrm>
            <a:off x="2898895" y="3259309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5" name="Halber Rahmen 174">
            <a:extLst>
              <a:ext uri="{FF2B5EF4-FFF2-40B4-BE49-F238E27FC236}">
                <a16:creationId xmlns:a16="http://schemas.microsoft.com/office/drawing/2014/main" id="{3FDB39FB-D8B1-44E7-97A3-159861320B9E}"/>
              </a:ext>
            </a:extLst>
          </p:cNvPr>
          <p:cNvSpPr/>
          <p:nvPr/>
        </p:nvSpPr>
        <p:spPr>
          <a:xfrm>
            <a:off x="2875339" y="325930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6" name="Halber Rahmen 175">
            <a:extLst>
              <a:ext uri="{FF2B5EF4-FFF2-40B4-BE49-F238E27FC236}">
                <a16:creationId xmlns:a16="http://schemas.microsoft.com/office/drawing/2014/main" id="{609578F2-AD13-4386-A97B-A961FB6FDDAD}"/>
              </a:ext>
            </a:extLst>
          </p:cNvPr>
          <p:cNvSpPr/>
          <p:nvPr/>
        </p:nvSpPr>
        <p:spPr>
          <a:xfrm>
            <a:off x="2851783" y="325930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7" name="Halber Rahmen 176">
            <a:extLst>
              <a:ext uri="{FF2B5EF4-FFF2-40B4-BE49-F238E27FC236}">
                <a16:creationId xmlns:a16="http://schemas.microsoft.com/office/drawing/2014/main" id="{A60841A9-7617-41F4-A623-9870122E917C}"/>
              </a:ext>
            </a:extLst>
          </p:cNvPr>
          <p:cNvSpPr/>
          <p:nvPr/>
        </p:nvSpPr>
        <p:spPr>
          <a:xfrm>
            <a:off x="2828227" y="325930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8" name="Halber Rahmen 177">
            <a:extLst>
              <a:ext uri="{FF2B5EF4-FFF2-40B4-BE49-F238E27FC236}">
                <a16:creationId xmlns:a16="http://schemas.microsoft.com/office/drawing/2014/main" id="{11783C14-195E-4B28-AABB-EC4BC4275855}"/>
              </a:ext>
            </a:extLst>
          </p:cNvPr>
          <p:cNvSpPr/>
          <p:nvPr/>
        </p:nvSpPr>
        <p:spPr>
          <a:xfrm>
            <a:off x="2801130" y="325930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79" name="Halber Rahmen 178">
            <a:extLst>
              <a:ext uri="{FF2B5EF4-FFF2-40B4-BE49-F238E27FC236}">
                <a16:creationId xmlns:a16="http://schemas.microsoft.com/office/drawing/2014/main" id="{4CD397C4-30F6-417E-9B9D-534B8DD31A7D}"/>
              </a:ext>
            </a:extLst>
          </p:cNvPr>
          <p:cNvSpPr/>
          <p:nvPr/>
        </p:nvSpPr>
        <p:spPr>
          <a:xfrm>
            <a:off x="2774868" y="3259317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0" name="Halber Rahmen 179">
            <a:extLst>
              <a:ext uri="{FF2B5EF4-FFF2-40B4-BE49-F238E27FC236}">
                <a16:creationId xmlns:a16="http://schemas.microsoft.com/office/drawing/2014/main" id="{61A1B3DD-C46A-4201-BAA3-EA85DD69C104}"/>
              </a:ext>
            </a:extLst>
          </p:cNvPr>
          <p:cNvSpPr/>
          <p:nvPr/>
        </p:nvSpPr>
        <p:spPr>
          <a:xfrm>
            <a:off x="2751312" y="325931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1" name="Geschweifte Klammer links 180">
            <a:extLst>
              <a:ext uri="{FF2B5EF4-FFF2-40B4-BE49-F238E27FC236}">
                <a16:creationId xmlns:a16="http://schemas.microsoft.com/office/drawing/2014/main" id="{F0A7E62A-2D8B-48F2-8ADB-240F28B1890C}"/>
              </a:ext>
            </a:extLst>
          </p:cNvPr>
          <p:cNvSpPr/>
          <p:nvPr/>
        </p:nvSpPr>
        <p:spPr>
          <a:xfrm rot="16200000">
            <a:off x="3370784" y="1843769"/>
            <a:ext cx="154309" cy="2397029"/>
          </a:xfrm>
          <a:prstGeom prst="leftBrace">
            <a:avLst>
              <a:gd name="adj1" fmla="val 1650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82" name="Halber Rahmen 181">
            <a:extLst>
              <a:ext uri="{FF2B5EF4-FFF2-40B4-BE49-F238E27FC236}">
                <a16:creationId xmlns:a16="http://schemas.microsoft.com/office/drawing/2014/main" id="{BCCD3F46-AA97-49A2-B3A0-EF2354EB113E}"/>
              </a:ext>
            </a:extLst>
          </p:cNvPr>
          <p:cNvSpPr/>
          <p:nvPr/>
        </p:nvSpPr>
        <p:spPr>
          <a:xfrm>
            <a:off x="3638070" y="326159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3" name="Halber Rahmen 182">
            <a:extLst>
              <a:ext uri="{FF2B5EF4-FFF2-40B4-BE49-F238E27FC236}">
                <a16:creationId xmlns:a16="http://schemas.microsoft.com/office/drawing/2014/main" id="{3FEBA81C-508D-4B77-A1AF-696932E80E57}"/>
              </a:ext>
            </a:extLst>
          </p:cNvPr>
          <p:cNvSpPr/>
          <p:nvPr/>
        </p:nvSpPr>
        <p:spPr>
          <a:xfrm>
            <a:off x="3614514" y="326159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4" name="Halber Rahmen 183">
            <a:extLst>
              <a:ext uri="{FF2B5EF4-FFF2-40B4-BE49-F238E27FC236}">
                <a16:creationId xmlns:a16="http://schemas.microsoft.com/office/drawing/2014/main" id="{BB5254DA-2236-4425-8CCD-43098241182B}"/>
              </a:ext>
            </a:extLst>
          </p:cNvPr>
          <p:cNvSpPr/>
          <p:nvPr/>
        </p:nvSpPr>
        <p:spPr>
          <a:xfrm>
            <a:off x="3590958" y="326159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5" name="Halber Rahmen 184">
            <a:extLst>
              <a:ext uri="{FF2B5EF4-FFF2-40B4-BE49-F238E27FC236}">
                <a16:creationId xmlns:a16="http://schemas.microsoft.com/office/drawing/2014/main" id="{BC50CDB7-A09B-45DA-8300-3C61FFB0CFB6}"/>
              </a:ext>
            </a:extLst>
          </p:cNvPr>
          <p:cNvSpPr/>
          <p:nvPr/>
        </p:nvSpPr>
        <p:spPr>
          <a:xfrm>
            <a:off x="3567402" y="326159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6" name="Halber Rahmen 185">
            <a:extLst>
              <a:ext uri="{FF2B5EF4-FFF2-40B4-BE49-F238E27FC236}">
                <a16:creationId xmlns:a16="http://schemas.microsoft.com/office/drawing/2014/main" id="{DF025349-3335-4488-BA20-9E3E0BC110BF}"/>
              </a:ext>
            </a:extLst>
          </p:cNvPr>
          <p:cNvSpPr/>
          <p:nvPr/>
        </p:nvSpPr>
        <p:spPr>
          <a:xfrm>
            <a:off x="3543846" y="326159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7" name="Halber Rahmen 186">
            <a:extLst>
              <a:ext uri="{FF2B5EF4-FFF2-40B4-BE49-F238E27FC236}">
                <a16:creationId xmlns:a16="http://schemas.microsoft.com/office/drawing/2014/main" id="{CE32CA39-4A82-4FE4-92AA-1D392264AA03}"/>
              </a:ext>
            </a:extLst>
          </p:cNvPr>
          <p:cNvSpPr/>
          <p:nvPr/>
        </p:nvSpPr>
        <p:spPr>
          <a:xfrm>
            <a:off x="3520290" y="326158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8" name="Halber Rahmen 187">
            <a:extLst>
              <a:ext uri="{FF2B5EF4-FFF2-40B4-BE49-F238E27FC236}">
                <a16:creationId xmlns:a16="http://schemas.microsoft.com/office/drawing/2014/main" id="{E9421309-8EB8-4717-A81E-52D71BEE603E}"/>
              </a:ext>
            </a:extLst>
          </p:cNvPr>
          <p:cNvSpPr/>
          <p:nvPr/>
        </p:nvSpPr>
        <p:spPr>
          <a:xfrm>
            <a:off x="3496734" y="326158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89" name="Halber Rahmen 188">
            <a:extLst>
              <a:ext uri="{FF2B5EF4-FFF2-40B4-BE49-F238E27FC236}">
                <a16:creationId xmlns:a16="http://schemas.microsoft.com/office/drawing/2014/main" id="{3ECD0078-D80A-4574-852D-F388F0E45B61}"/>
              </a:ext>
            </a:extLst>
          </p:cNvPr>
          <p:cNvSpPr/>
          <p:nvPr/>
        </p:nvSpPr>
        <p:spPr>
          <a:xfrm>
            <a:off x="3473178" y="326158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0" name="Halber Rahmen 189">
            <a:extLst>
              <a:ext uri="{FF2B5EF4-FFF2-40B4-BE49-F238E27FC236}">
                <a16:creationId xmlns:a16="http://schemas.microsoft.com/office/drawing/2014/main" id="{E7607D16-4D12-445B-B4B8-60712DD908A4}"/>
              </a:ext>
            </a:extLst>
          </p:cNvPr>
          <p:cNvSpPr/>
          <p:nvPr/>
        </p:nvSpPr>
        <p:spPr>
          <a:xfrm>
            <a:off x="3447087" y="3261596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1" name="Halber Rahmen 190">
            <a:extLst>
              <a:ext uri="{FF2B5EF4-FFF2-40B4-BE49-F238E27FC236}">
                <a16:creationId xmlns:a16="http://schemas.microsoft.com/office/drawing/2014/main" id="{456A791A-6639-4841-A0A5-B3712D8426D5}"/>
              </a:ext>
            </a:extLst>
          </p:cNvPr>
          <p:cNvSpPr/>
          <p:nvPr/>
        </p:nvSpPr>
        <p:spPr>
          <a:xfrm>
            <a:off x="3423531" y="326159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2" name="Halber Rahmen 191">
            <a:extLst>
              <a:ext uri="{FF2B5EF4-FFF2-40B4-BE49-F238E27FC236}">
                <a16:creationId xmlns:a16="http://schemas.microsoft.com/office/drawing/2014/main" id="{4D1025BE-273A-442B-A243-ADC1D9871278}"/>
              </a:ext>
            </a:extLst>
          </p:cNvPr>
          <p:cNvSpPr/>
          <p:nvPr/>
        </p:nvSpPr>
        <p:spPr>
          <a:xfrm>
            <a:off x="3399975" y="3261595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3" name="Halber Rahmen 192">
            <a:extLst>
              <a:ext uri="{FF2B5EF4-FFF2-40B4-BE49-F238E27FC236}">
                <a16:creationId xmlns:a16="http://schemas.microsoft.com/office/drawing/2014/main" id="{0E85D015-4FCE-43F4-AD1F-E0923AC93C92}"/>
              </a:ext>
            </a:extLst>
          </p:cNvPr>
          <p:cNvSpPr/>
          <p:nvPr/>
        </p:nvSpPr>
        <p:spPr>
          <a:xfrm>
            <a:off x="3376419" y="3261593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4" name="Halber Rahmen 193">
            <a:extLst>
              <a:ext uri="{FF2B5EF4-FFF2-40B4-BE49-F238E27FC236}">
                <a16:creationId xmlns:a16="http://schemas.microsoft.com/office/drawing/2014/main" id="{E179522B-5D5D-430C-8420-2EF0B8081B45}"/>
              </a:ext>
            </a:extLst>
          </p:cNvPr>
          <p:cNvSpPr/>
          <p:nvPr/>
        </p:nvSpPr>
        <p:spPr>
          <a:xfrm>
            <a:off x="3352863" y="3261591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5" name="Halber Rahmen 194">
            <a:extLst>
              <a:ext uri="{FF2B5EF4-FFF2-40B4-BE49-F238E27FC236}">
                <a16:creationId xmlns:a16="http://schemas.microsoft.com/office/drawing/2014/main" id="{82F0C5ED-5507-400E-8042-5105F2545263}"/>
              </a:ext>
            </a:extLst>
          </p:cNvPr>
          <p:cNvSpPr/>
          <p:nvPr/>
        </p:nvSpPr>
        <p:spPr>
          <a:xfrm>
            <a:off x="3329307" y="326159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6" name="Halber Rahmen 195">
            <a:extLst>
              <a:ext uri="{FF2B5EF4-FFF2-40B4-BE49-F238E27FC236}">
                <a16:creationId xmlns:a16="http://schemas.microsoft.com/office/drawing/2014/main" id="{AF1769E6-AAED-48E2-99F6-838B210BDA75}"/>
              </a:ext>
            </a:extLst>
          </p:cNvPr>
          <p:cNvSpPr/>
          <p:nvPr/>
        </p:nvSpPr>
        <p:spPr>
          <a:xfrm>
            <a:off x="3305751" y="326159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7" name="Halber Rahmen 196">
            <a:extLst>
              <a:ext uri="{FF2B5EF4-FFF2-40B4-BE49-F238E27FC236}">
                <a16:creationId xmlns:a16="http://schemas.microsoft.com/office/drawing/2014/main" id="{DC0C83D7-ACFE-4622-B0B3-A1D4069AB3D6}"/>
              </a:ext>
            </a:extLst>
          </p:cNvPr>
          <p:cNvSpPr/>
          <p:nvPr/>
        </p:nvSpPr>
        <p:spPr>
          <a:xfrm>
            <a:off x="3282195" y="326159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8" name="Halber Rahmen 197">
            <a:extLst>
              <a:ext uri="{FF2B5EF4-FFF2-40B4-BE49-F238E27FC236}">
                <a16:creationId xmlns:a16="http://schemas.microsoft.com/office/drawing/2014/main" id="{228B6BE2-D853-48A8-981C-73AC7E392563}"/>
              </a:ext>
            </a:extLst>
          </p:cNvPr>
          <p:cNvSpPr/>
          <p:nvPr/>
        </p:nvSpPr>
        <p:spPr>
          <a:xfrm>
            <a:off x="3255098" y="326158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199" name="Halber Rahmen 198">
            <a:extLst>
              <a:ext uri="{FF2B5EF4-FFF2-40B4-BE49-F238E27FC236}">
                <a16:creationId xmlns:a16="http://schemas.microsoft.com/office/drawing/2014/main" id="{A45B6BF3-E759-4DD4-8545-9DF1EFD553DA}"/>
              </a:ext>
            </a:extLst>
          </p:cNvPr>
          <p:cNvSpPr/>
          <p:nvPr/>
        </p:nvSpPr>
        <p:spPr>
          <a:xfrm>
            <a:off x="3228836" y="3261600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sp>
        <p:nvSpPr>
          <p:cNvPr id="200" name="Halber Rahmen 199">
            <a:extLst>
              <a:ext uri="{FF2B5EF4-FFF2-40B4-BE49-F238E27FC236}">
                <a16:creationId xmlns:a16="http://schemas.microsoft.com/office/drawing/2014/main" id="{30729E68-C497-4A4D-A1D6-52A1415200C7}"/>
              </a:ext>
            </a:extLst>
          </p:cNvPr>
          <p:cNvSpPr/>
          <p:nvPr/>
        </p:nvSpPr>
        <p:spPr>
          <a:xfrm>
            <a:off x="3205280" y="3261598"/>
            <a:ext cx="497704" cy="497704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chemeClr val="tx1"/>
              </a:solidFill>
            </a:endParaRPr>
          </a:p>
        </p:txBody>
      </p:sp>
      <p:pic>
        <p:nvPicPr>
          <p:cNvPr id="201" name="Grafik 200">
            <a:extLst>
              <a:ext uri="{FF2B5EF4-FFF2-40B4-BE49-F238E27FC236}">
                <a16:creationId xmlns:a16="http://schemas.microsoft.com/office/drawing/2014/main" id="{21BF2F79-DA3E-4577-AB16-BE8D01FFA80F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480" y="3274980"/>
            <a:ext cx="497635" cy="497704"/>
          </a:xfrm>
          <a:prstGeom prst="rect">
            <a:avLst/>
          </a:prstGeom>
          <a:scene3d>
            <a:camera prst="isometricOffAxis2Right"/>
            <a:lightRig rig="threePt" dir="t"/>
          </a:scene3d>
        </p:spPr>
      </p:pic>
      <p:sp>
        <p:nvSpPr>
          <p:cNvPr id="202" name="Textfeld 201">
            <a:extLst>
              <a:ext uri="{FF2B5EF4-FFF2-40B4-BE49-F238E27FC236}">
                <a16:creationId xmlns:a16="http://schemas.microsoft.com/office/drawing/2014/main" id="{B43C1B0F-F836-4789-AE44-617A215F19E9}"/>
              </a:ext>
            </a:extLst>
          </p:cNvPr>
          <p:cNvSpPr txBox="1"/>
          <p:nvPr/>
        </p:nvSpPr>
        <p:spPr>
          <a:xfrm>
            <a:off x="360930" y="3333109"/>
            <a:ext cx="1495931" cy="229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94" dirty="0">
                <a:latin typeface="Verdana" panose="020B0604030504040204" pitchFamily="34" charset="0"/>
                <a:ea typeface="Verdana" panose="020B0604030504040204" pitchFamily="34" charset="0"/>
              </a:rPr>
              <a:t>NBR-Zeitreihe</a:t>
            </a:r>
          </a:p>
        </p:txBody>
      </p:sp>
      <p:sp>
        <p:nvSpPr>
          <p:cNvPr id="203" name="Ellipse 202">
            <a:extLst>
              <a:ext uri="{FF2B5EF4-FFF2-40B4-BE49-F238E27FC236}">
                <a16:creationId xmlns:a16="http://schemas.microsoft.com/office/drawing/2014/main" id="{C5D40FB4-096F-4E48-B724-99E235DCC928}"/>
              </a:ext>
            </a:extLst>
          </p:cNvPr>
          <p:cNvSpPr/>
          <p:nvPr/>
        </p:nvSpPr>
        <p:spPr>
          <a:xfrm>
            <a:off x="2399543" y="4060466"/>
            <a:ext cx="100608" cy="100608"/>
          </a:xfrm>
          <a:prstGeom prst="ellipse">
            <a:avLst/>
          </a:prstGeom>
          <a:solidFill>
            <a:srgbClr val="7EBA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204" name="Ellipse 203">
            <a:extLst>
              <a:ext uri="{FF2B5EF4-FFF2-40B4-BE49-F238E27FC236}">
                <a16:creationId xmlns:a16="http://schemas.microsoft.com/office/drawing/2014/main" id="{3C9C72E0-07F1-4266-AF2E-634C5FA7081E}"/>
              </a:ext>
            </a:extLst>
          </p:cNvPr>
          <p:cNvSpPr/>
          <p:nvPr/>
        </p:nvSpPr>
        <p:spPr>
          <a:xfrm>
            <a:off x="3032851" y="4161073"/>
            <a:ext cx="100608" cy="100608"/>
          </a:xfrm>
          <a:prstGeom prst="ellipse">
            <a:avLst/>
          </a:prstGeom>
          <a:solidFill>
            <a:srgbClr val="D0E5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205" name="Ellipse 204">
            <a:extLst>
              <a:ext uri="{FF2B5EF4-FFF2-40B4-BE49-F238E27FC236}">
                <a16:creationId xmlns:a16="http://schemas.microsoft.com/office/drawing/2014/main" id="{9FCC35FE-53E1-44A1-BD23-33060437EF51}"/>
              </a:ext>
            </a:extLst>
          </p:cNvPr>
          <p:cNvSpPr/>
          <p:nvPr/>
        </p:nvSpPr>
        <p:spPr>
          <a:xfrm>
            <a:off x="3985692" y="4632791"/>
            <a:ext cx="100608" cy="100608"/>
          </a:xfrm>
          <a:prstGeom prst="ellipse">
            <a:avLst/>
          </a:prstGeom>
          <a:solidFill>
            <a:srgbClr val="EF8F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206" name="Ellipse 205">
            <a:extLst>
              <a:ext uri="{FF2B5EF4-FFF2-40B4-BE49-F238E27FC236}">
                <a16:creationId xmlns:a16="http://schemas.microsoft.com/office/drawing/2014/main" id="{7CD9B3E0-15E4-4B4C-8C59-1541A17F87B0}"/>
              </a:ext>
            </a:extLst>
          </p:cNvPr>
          <p:cNvSpPr/>
          <p:nvPr/>
        </p:nvSpPr>
        <p:spPr>
          <a:xfrm>
            <a:off x="4314460" y="4689813"/>
            <a:ext cx="100608" cy="100608"/>
          </a:xfrm>
          <a:prstGeom prst="ellipse">
            <a:avLst/>
          </a:prstGeom>
          <a:solidFill>
            <a:srgbClr val="F6C57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2324D0B-1D8C-40DF-91BE-410FFB0D105B}"/>
              </a:ext>
            </a:extLst>
          </p:cNvPr>
          <p:cNvCxnSpPr>
            <a:cxnSpLocks/>
            <a:stCxn id="156" idx="4"/>
          </p:cNvCxnSpPr>
          <p:nvPr/>
        </p:nvCxnSpPr>
        <p:spPr>
          <a:xfrm>
            <a:off x="3386135" y="4149099"/>
            <a:ext cx="0" cy="88758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8729CA17-5F2F-4FE5-B3E7-0F06A3610DC5}"/>
              </a:ext>
            </a:extLst>
          </p:cNvPr>
          <p:cNvCxnSpPr>
            <a:cxnSpLocks/>
          </p:cNvCxnSpPr>
          <p:nvPr/>
        </p:nvCxnSpPr>
        <p:spPr>
          <a:xfrm flipV="1">
            <a:off x="1903973" y="3956050"/>
            <a:ext cx="0" cy="1080636"/>
          </a:xfrm>
          <a:prstGeom prst="straightConnector1">
            <a:avLst/>
          </a:prstGeom>
          <a:ln w="9525">
            <a:headEnd w="med" len="sm"/>
            <a:tailEnd type="triangl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57643643-29EC-41EF-B542-58D71BD0DC6D}"/>
              </a:ext>
            </a:extLst>
          </p:cNvPr>
          <p:cNvCxnSpPr>
            <a:cxnSpLocks/>
          </p:cNvCxnSpPr>
          <p:nvPr/>
        </p:nvCxnSpPr>
        <p:spPr>
          <a:xfrm>
            <a:off x="1903973" y="5036685"/>
            <a:ext cx="3096139" cy="0"/>
          </a:xfrm>
          <a:prstGeom prst="straightConnector1">
            <a:avLst/>
          </a:prstGeom>
          <a:ln w="9525">
            <a:tailEnd type="triangl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4" name="Gerader Verbinder 213">
            <a:extLst>
              <a:ext uri="{FF2B5EF4-FFF2-40B4-BE49-F238E27FC236}">
                <a16:creationId xmlns:a16="http://schemas.microsoft.com/office/drawing/2014/main" id="{0DBADE9E-F5E8-47DC-B2ED-B79194DE5C71}"/>
              </a:ext>
            </a:extLst>
          </p:cNvPr>
          <p:cNvCxnSpPr>
            <a:cxnSpLocks/>
            <a:stCxn id="157" idx="4"/>
          </p:cNvCxnSpPr>
          <p:nvPr/>
        </p:nvCxnSpPr>
        <p:spPr>
          <a:xfrm>
            <a:off x="3709869" y="4915267"/>
            <a:ext cx="1" cy="13167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Textfeld 216">
            <a:extLst>
              <a:ext uri="{FF2B5EF4-FFF2-40B4-BE49-F238E27FC236}">
                <a16:creationId xmlns:a16="http://schemas.microsoft.com/office/drawing/2014/main" id="{959BD4FC-7878-4496-AA2A-8AFAE10557B8}"/>
              </a:ext>
            </a:extLst>
          </p:cNvPr>
          <p:cNvSpPr txBox="1"/>
          <p:nvPr/>
        </p:nvSpPr>
        <p:spPr>
          <a:xfrm>
            <a:off x="4549995" y="5080558"/>
            <a:ext cx="7479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Verdana" panose="020B0604030504040204" pitchFamily="34" charset="0"/>
                <a:ea typeface="Verdana" panose="020B0604030504040204" pitchFamily="34" charset="0"/>
              </a:rPr>
              <a:t>Jahr</a:t>
            </a:r>
            <a:endParaRPr lang="de-DE" sz="894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0" name="Textfeld 219">
            <a:extLst>
              <a:ext uri="{FF2B5EF4-FFF2-40B4-BE49-F238E27FC236}">
                <a16:creationId xmlns:a16="http://schemas.microsoft.com/office/drawing/2014/main" id="{FC0B25CE-72F0-4283-A8C8-C8C898C36518}"/>
              </a:ext>
            </a:extLst>
          </p:cNvPr>
          <p:cNvSpPr txBox="1"/>
          <p:nvPr/>
        </p:nvSpPr>
        <p:spPr>
          <a:xfrm>
            <a:off x="1540069" y="3973288"/>
            <a:ext cx="7479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Verdana" panose="020B0604030504040204" pitchFamily="34" charset="0"/>
                <a:ea typeface="Verdana" panose="020B0604030504040204" pitchFamily="34" charset="0"/>
              </a:rPr>
              <a:t>NBR</a:t>
            </a:r>
            <a:endParaRPr lang="de-DE" sz="894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1" name="Textfeld 220">
            <a:extLst>
              <a:ext uri="{FF2B5EF4-FFF2-40B4-BE49-F238E27FC236}">
                <a16:creationId xmlns:a16="http://schemas.microsoft.com/office/drawing/2014/main" id="{6BDFEEDC-B75D-484C-B17C-3426F0A4238A}"/>
              </a:ext>
            </a:extLst>
          </p:cNvPr>
          <p:cNvSpPr txBox="1"/>
          <p:nvPr/>
        </p:nvSpPr>
        <p:spPr>
          <a:xfrm>
            <a:off x="3459495" y="5060638"/>
            <a:ext cx="90360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Verdana" panose="020B0604030504040204" pitchFamily="34" charset="0"/>
                <a:ea typeface="Verdana" panose="020B0604030504040204" pitchFamily="34" charset="0"/>
              </a:rPr>
              <a:t>Schadensjahr</a:t>
            </a:r>
            <a:endParaRPr lang="de-DE" sz="894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714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39030A1-6281-4C62-9194-BDE32E54BB42}"/>
              </a:ext>
            </a:extLst>
          </p:cNvPr>
          <p:cNvGrpSpPr/>
          <p:nvPr/>
        </p:nvGrpSpPr>
        <p:grpSpPr>
          <a:xfrm>
            <a:off x="1413902" y="1759977"/>
            <a:ext cx="5865787" cy="2780673"/>
            <a:chOff x="1413902" y="1759977"/>
            <a:chExt cx="5865787" cy="2780673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ED4E3CCC-6C11-447D-8FE8-DF39696154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96" t="18153" r="15189" b="18466"/>
            <a:stretch/>
          </p:blipFill>
          <p:spPr>
            <a:xfrm>
              <a:off x="2130640" y="1854199"/>
              <a:ext cx="5149049" cy="2194017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8CAFD560-3282-403E-BE27-34AE958FF7FB}"/>
                </a:ext>
              </a:extLst>
            </p:cNvPr>
            <p:cNvSpPr txBox="1"/>
            <p:nvPr/>
          </p:nvSpPr>
          <p:spPr>
            <a:xfrm>
              <a:off x="2130640" y="4048217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2009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ADC8AD58-3232-4D4C-BA9A-C76BF9941201}"/>
                </a:ext>
              </a:extLst>
            </p:cNvPr>
            <p:cNvSpPr txBox="1"/>
            <p:nvPr/>
          </p:nvSpPr>
          <p:spPr>
            <a:xfrm>
              <a:off x="2601157" y="4048217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2010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5AFDAA43-B88F-47A5-A381-1ECC3DB97758}"/>
                </a:ext>
              </a:extLst>
            </p:cNvPr>
            <p:cNvSpPr txBox="1"/>
            <p:nvPr/>
          </p:nvSpPr>
          <p:spPr>
            <a:xfrm>
              <a:off x="3071674" y="4048216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2011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E440085C-EDD5-43D2-AACF-76B157AB9439}"/>
                </a:ext>
              </a:extLst>
            </p:cNvPr>
            <p:cNvSpPr txBox="1"/>
            <p:nvPr/>
          </p:nvSpPr>
          <p:spPr>
            <a:xfrm>
              <a:off x="3542191" y="4048215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2012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F6166804-D420-4A38-A1CB-E3014837B76D}"/>
                </a:ext>
              </a:extLst>
            </p:cNvPr>
            <p:cNvSpPr txBox="1"/>
            <p:nvPr/>
          </p:nvSpPr>
          <p:spPr>
            <a:xfrm>
              <a:off x="4012708" y="4048214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2013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9051B4A7-2842-483C-BEAA-79D55DA9C3DE}"/>
                </a:ext>
              </a:extLst>
            </p:cNvPr>
            <p:cNvSpPr txBox="1"/>
            <p:nvPr/>
          </p:nvSpPr>
          <p:spPr>
            <a:xfrm>
              <a:off x="4483225" y="4048213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2014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2680FF0-F19F-4349-B28F-8ADD9D6B0734}"/>
                </a:ext>
              </a:extLst>
            </p:cNvPr>
            <p:cNvSpPr txBox="1"/>
            <p:nvPr/>
          </p:nvSpPr>
          <p:spPr>
            <a:xfrm>
              <a:off x="4935244" y="4048212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2015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BAEA1DEA-DE54-40F0-9DAD-ADB2285AE71F}"/>
                </a:ext>
              </a:extLst>
            </p:cNvPr>
            <p:cNvSpPr txBox="1"/>
            <p:nvPr/>
          </p:nvSpPr>
          <p:spPr>
            <a:xfrm>
              <a:off x="5387263" y="4048211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2016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121EAB93-F667-4D22-9BC6-8DE49E6172E9}"/>
                </a:ext>
              </a:extLst>
            </p:cNvPr>
            <p:cNvSpPr txBox="1"/>
            <p:nvPr/>
          </p:nvSpPr>
          <p:spPr>
            <a:xfrm>
              <a:off x="5857780" y="4048210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2017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326AF7DC-A5FA-45F3-A696-965E57D0F03E}"/>
                </a:ext>
              </a:extLst>
            </p:cNvPr>
            <p:cNvSpPr txBox="1"/>
            <p:nvPr/>
          </p:nvSpPr>
          <p:spPr>
            <a:xfrm>
              <a:off x="6329782" y="4048209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2018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091E520D-5788-4A62-81D7-497DC6E8A5C7}"/>
                </a:ext>
              </a:extLst>
            </p:cNvPr>
            <p:cNvSpPr txBox="1"/>
            <p:nvPr/>
          </p:nvSpPr>
          <p:spPr>
            <a:xfrm>
              <a:off x="6780316" y="4048208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2019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8EDD7D16-4737-4DD0-988C-12D729E0F017}"/>
                </a:ext>
              </a:extLst>
            </p:cNvPr>
            <p:cNvSpPr txBox="1"/>
            <p:nvPr/>
          </p:nvSpPr>
          <p:spPr>
            <a:xfrm>
              <a:off x="1660123" y="3546052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1000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9DB81E1E-1375-417A-AA2C-172DDBA1996B}"/>
                </a:ext>
              </a:extLst>
            </p:cNvPr>
            <p:cNvSpPr txBox="1"/>
            <p:nvPr/>
          </p:nvSpPr>
          <p:spPr>
            <a:xfrm>
              <a:off x="1660123" y="3188837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2000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DE1E3102-B0DA-4C57-87F6-9721F5439DE3}"/>
                </a:ext>
              </a:extLst>
            </p:cNvPr>
            <p:cNvSpPr txBox="1"/>
            <p:nvPr/>
          </p:nvSpPr>
          <p:spPr>
            <a:xfrm>
              <a:off x="1660123" y="2831622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3000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58CE9D59-E87F-462F-B727-78E339EDE2AA}"/>
                </a:ext>
              </a:extLst>
            </p:cNvPr>
            <p:cNvSpPr txBox="1"/>
            <p:nvPr/>
          </p:nvSpPr>
          <p:spPr>
            <a:xfrm>
              <a:off x="1660123" y="2474407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4000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6E017C1F-E979-4496-BD55-51690866717B}"/>
                </a:ext>
              </a:extLst>
            </p:cNvPr>
            <p:cNvSpPr txBox="1"/>
            <p:nvPr/>
          </p:nvSpPr>
          <p:spPr>
            <a:xfrm>
              <a:off x="1660123" y="2117192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5000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EA45B126-5ED7-4FE7-B65B-20E41EA2A756}"/>
                </a:ext>
              </a:extLst>
            </p:cNvPr>
            <p:cNvSpPr txBox="1"/>
            <p:nvPr/>
          </p:nvSpPr>
          <p:spPr>
            <a:xfrm>
              <a:off x="1660123" y="1759977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latin typeface="Arial" panose="020B0604020202020204" pitchFamily="34" charset="0"/>
                  <a:cs typeface="Arial" panose="020B0604020202020204" pitchFamily="34" charset="0"/>
                </a:rPr>
                <a:t>6000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0F09E8B8-F059-464F-A693-D6D95576F816}"/>
                </a:ext>
              </a:extLst>
            </p:cNvPr>
            <p:cNvSpPr txBox="1"/>
            <p:nvPr/>
          </p:nvSpPr>
          <p:spPr>
            <a:xfrm rot="16200000">
              <a:off x="1087395" y="2681663"/>
              <a:ext cx="89923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Fläche (ha)</a:t>
              </a: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694E28DE-484B-4CC1-AD2A-BC545821F975}"/>
                </a:ext>
              </a:extLst>
            </p:cNvPr>
            <p:cNvSpPr txBox="1"/>
            <p:nvPr/>
          </p:nvSpPr>
          <p:spPr>
            <a:xfrm>
              <a:off x="4540561" y="4294429"/>
              <a:ext cx="4705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Jahr</a:t>
              </a:r>
            </a:p>
          </p:txBody>
        </p:sp>
      </p:grpSp>
      <p:sp>
        <p:nvSpPr>
          <p:cNvPr id="26" name="Textfeld 25">
            <a:extLst>
              <a:ext uri="{FF2B5EF4-FFF2-40B4-BE49-F238E27FC236}">
                <a16:creationId xmlns:a16="http://schemas.microsoft.com/office/drawing/2014/main" id="{7E774021-D11C-4046-805C-DE457C8AF5F2}"/>
              </a:ext>
            </a:extLst>
          </p:cNvPr>
          <p:cNvSpPr txBox="1"/>
          <p:nvPr/>
        </p:nvSpPr>
        <p:spPr>
          <a:xfrm>
            <a:off x="1802167" y="4914641"/>
            <a:ext cx="3480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rial" panose="020B0604020202020204" pitchFamily="34" charset="0"/>
                <a:cs typeface="Arial" panose="020B0604020202020204" pitchFamily="34" charset="0"/>
              </a:rPr>
              <a:t>Waldschadensfläche in Nordrhein Westfalen pro Jahr</a:t>
            </a:r>
          </a:p>
        </p:txBody>
      </p:sp>
    </p:spTree>
    <p:extLst>
      <p:ext uri="{BB962C8B-B14F-4D97-AF65-F5344CB8AC3E}">
        <p14:creationId xmlns:p14="http://schemas.microsoft.com/office/powerpoint/2010/main" val="2123014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feld 25">
            <a:extLst>
              <a:ext uri="{FF2B5EF4-FFF2-40B4-BE49-F238E27FC236}">
                <a16:creationId xmlns:a16="http://schemas.microsoft.com/office/drawing/2014/main" id="{7E774021-D11C-4046-805C-DE457C8AF5F2}"/>
              </a:ext>
            </a:extLst>
          </p:cNvPr>
          <p:cNvSpPr txBox="1"/>
          <p:nvPr/>
        </p:nvSpPr>
        <p:spPr>
          <a:xfrm>
            <a:off x="6350715" y="23228"/>
            <a:ext cx="3480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rial" panose="020B0604020202020204" pitchFamily="34" charset="0"/>
                <a:cs typeface="Arial" panose="020B0604020202020204" pitchFamily="34" charset="0"/>
              </a:rPr>
              <a:t>Waldschadensfläche im Forstamt Hochstift pro Jahr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86CA85A7-687F-4396-96D3-44B2508D692E}"/>
              </a:ext>
            </a:extLst>
          </p:cNvPr>
          <p:cNvGrpSpPr/>
          <p:nvPr/>
        </p:nvGrpSpPr>
        <p:grpSpPr>
          <a:xfrm>
            <a:off x="523043" y="350696"/>
            <a:ext cx="5836931" cy="2734188"/>
            <a:chOff x="1413902" y="1806462"/>
            <a:chExt cx="5836931" cy="2734188"/>
          </a:xfrm>
        </p:grpSpPr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34B9188E-2007-4A95-9EB5-E396A2A49EF4}"/>
                </a:ext>
              </a:extLst>
            </p:cNvPr>
            <p:cNvGrpSpPr/>
            <p:nvPr/>
          </p:nvGrpSpPr>
          <p:grpSpPr>
            <a:xfrm>
              <a:off x="1413902" y="1806462"/>
              <a:ext cx="5836931" cy="2734188"/>
              <a:chOff x="1413902" y="1806462"/>
              <a:chExt cx="5836931" cy="2734188"/>
            </a:xfrm>
          </p:grpSpPr>
          <p:pic>
            <p:nvPicPr>
              <p:cNvPr id="5" name="Grafik 4">
                <a:extLst>
                  <a:ext uri="{FF2B5EF4-FFF2-40B4-BE49-F238E27FC236}">
                    <a16:creationId xmlns:a16="http://schemas.microsoft.com/office/drawing/2014/main" id="{ED4E3CCC-6C11-447D-8FE8-DF39696154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371" t="16673" r="15493" b="18889"/>
              <a:stretch/>
            </p:blipFill>
            <p:spPr>
              <a:xfrm>
                <a:off x="2066926" y="1806462"/>
                <a:ext cx="5183907" cy="2238457"/>
              </a:xfrm>
              <a:prstGeom prst="rect">
                <a:avLst/>
              </a:prstGeom>
            </p:spPr>
          </p:pic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8CAFD560-3282-403E-BE27-34AE958FF7FB}"/>
                  </a:ext>
                </a:extLst>
              </p:cNvPr>
              <p:cNvSpPr txBox="1"/>
              <p:nvPr/>
            </p:nvSpPr>
            <p:spPr>
              <a:xfrm>
                <a:off x="2130640" y="4048217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2009</a:t>
                </a:r>
              </a:p>
            </p:txBody>
          </p:sp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ADC8AD58-3232-4D4C-BA9A-C76BF9941201}"/>
                  </a:ext>
                </a:extLst>
              </p:cNvPr>
              <p:cNvSpPr txBox="1"/>
              <p:nvPr/>
            </p:nvSpPr>
            <p:spPr>
              <a:xfrm>
                <a:off x="2601157" y="4048217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2010</a:t>
                </a:r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5AFDAA43-B88F-47A5-A381-1ECC3DB97758}"/>
                  </a:ext>
                </a:extLst>
              </p:cNvPr>
              <p:cNvSpPr txBox="1"/>
              <p:nvPr/>
            </p:nvSpPr>
            <p:spPr>
              <a:xfrm>
                <a:off x="3071674" y="4048216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2011</a:t>
                </a:r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E440085C-EDD5-43D2-AACF-76B157AB9439}"/>
                  </a:ext>
                </a:extLst>
              </p:cNvPr>
              <p:cNvSpPr txBox="1"/>
              <p:nvPr/>
            </p:nvSpPr>
            <p:spPr>
              <a:xfrm>
                <a:off x="3542191" y="4048215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2012</a:t>
                </a:r>
              </a:p>
            </p:txBody>
          </p:sp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F6166804-D420-4A38-A1CB-E3014837B76D}"/>
                  </a:ext>
                </a:extLst>
              </p:cNvPr>
              <p:cNvSpPr txBox="1"/>
              <p:nvPr/>
            </p:nvSpPr>
            <p:spPr>
              <a:xfrm>
                <a:off x="4012708" y="4048214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2013</a:t>
                </a:r>
              </a:p>
            </p:txBody>
          </p:sp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9051B4A7-2842-483C-BEAA-79D55DA9C3DE}"/>
                  </a:ext>
                </a:extLst>
              </p:cNvPr>
              <p:cNvSpPr txBox="1"/>
              <p:nvPr/>
            </p:nvSpPr>
            <p:spPr>
              <a:xfrm>
                <a:off x="4483225" y="4048213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2014</a:t>
                </a:r>
              </a:p>
            </p:txBody>
          </p:sp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E2680FF0-F19F-4349-B28F-8ADD9D6B0734}"/>
                  </a:ext>
                </a:extLst>
              </p:cNvPr>
              <p:cNvSpPr txBox="1"/>
              <p:nvPr/>
            </p:nvSpPr>
            <p:spPr>
              <a:xfrm>
                <a:off x="4935244" y="4048212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2015</a:t>
                </a:r>
              </a:p>
            </p:txBody>
          </p:sp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BAEA1DEA-DE54-40F0-9DAD-ADB2285AE71F}"/>
                  </a:ext>
                </a:extLst>
              </p:cNvPr>
              <p:cNvSpPr txBox="1"/>
              <p:nvPr/>
            </p:nvSpPr>
            <p:spPr>
              <a:xfrm>
                <a:off x="5387263" y="4048211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2016</a:t>
                </a:r>
              </a:p>
            </p:txBody>
          </p:sp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121EAB93-F667-4D22-9BC6-8DE49E6172E9}"/>
                  </a:ext>
                </a:extLst>
              </p:cNvPr>
              <p:cNvSpPr txBox="1"/>
              <p:nvPr/>
            </p:nvSpPr>
            <p:spPr>
              <a:xfrm>
                <a:off x="5857780" y="4048210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2017</a:t>
                </a:r>
              </a:p>
            </p:txBody>
          </p:sp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326AF7DC-A5FA-45F3-A696-965E57D0F03E}"/>
                  </a:ext>
                </a:extLst>
              </p:cNvPr>
              <p:cNvSpPr txBox="1"/>
              <p:nvPr/>
            </p:nvSpPr>
            <p:spPr>
              <a:xfrm>
                <a:off x="6329782" y="4048209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2018</a:t>
                </a:r>
              </a:p>
            </p:txBody>
          </p:sp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091E520D-5788-4A62-81D7-497DC6E8A5C7}"/>
                  </a:ext>
                </a:extLst>
              </p:cNvPr>
              <p:cNvSpPr txBox="1"/>
              <p:nvPr/>
            </p:nvSpPr>
            <p:spPr>
              <a:xfrm>
                <a:off x="6780316" y="4048208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2019</a:t>
                </a:r>
              </a:p>
            </p:txBody>
          </p:sp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8EDD7D16-4737-4DD0-988C-12D729E0F017}"/>
                  </a:ext>
                </a:extLst>
              </p:cNvPr>
              <p:cNvSpPr txBox="1"/>
              <p:nvPr/>
            </p:nvSpPr>
            <p:spPr>
              <a:xfrm>
                <a:off x="1660123" y="3583918"/>
                <a:ext cx="40680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100</a:t>
                </a:r>
              </a:p>
            </p:txBody>
          </p:sp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9DB81E1E-1375-417A-AA2C-172DDBA1996B}"/>
                  </a:ext>
                </a:extLst>
              </p:cNvPr>
              <p:cNvSpPr txBox="1"/>
              <p:nvPr/>
            </p:nvSpPr>
            <p:spPr>
              <a:xfrm>
                <a:off x="1660122" y="3253453"/>
                <a:ext cx="40680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200</a:t>
                </a:r>
              </a:p>
            </p:txBody>
          </p:sp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DE1E3102-B0DA-4C57-87F6-9721F5439DE3}"/>
                  </a:ext>
                </a:extLst>
              </p:cNvPr>
              <p:cNvSpPr txBox="1"/>
              <p:nvPr/>
            </p:nvSpPr>
            <p:spPr>
              <a:xfrm>
                <a:off x="1660123" y="2928977"/>
                <a:ext cx="4068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300</a:t>
                </a:r>
              </a:p>
            </p:txBody>
          </p:sp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58CE9D59-E87F-462F-B727-78E339EDE2AA}"/>
                  </a:ext>
                </a:extLst>
              </p:cNvPr>
              <p:cNvSpPr txBox="1"/>
              <p:nvPr/>
            </p:nvSpPr>
            <p:spPr>
              <a:xfrm>
                <a:off x="1660123" y="2598512"/>
                <a:ext cx="4068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400</a:t>
                </a:r>
              </a:p>
            </p:txBody>
          </p:sp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6E017C1F-E979-4496-BD55-51690866717B}"/>
                  </a:ext>
                </a:extLst>
              </p:cNvPr>
              <p:cNvSpPr txBox="1"/>
              <p:nvPr/>
            </p:nvSpPr>
            <p:spPr>
              <a:xfrm>
                <a:off x="1660122" y="2271641"/>
                <a:ext cx="4068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500</a:t>
                </a:r>
              </a:p>
            </p:txBody>
          </p:sp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EA45B126-5ED7-4FE7-B65B-20E41EA2A756}"/>
                  </a:ext>
                </a:extLst>
              </p:cNvPr>
              <p:cNvSpPr txBox="1"/>
              <p:nvPr/>
            </p:nvSpPr>
            <p:spPr>
              <a:xfrm>
                <a:off x="1660122" y="1942115"/>
                <a:ext cx="40679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600</a:t>
                </a:r>
              </a:p>
            </p:txBody>
          </p:sp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F09E8B8-F059-464F-A693-D6D95576F816}"/>
                  </a:ext>
                </a:extLst>
              </p:cNvPr>
              <p:cNvSpPr txBox="1"/>
              <p:nvPr/>
            </p:nvSpPr>
            <p:spPr>
              <a:xfrm rot="16200000">
                <a:off x="1087395" y="2681663"/>
                <a:ext cx="89923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Fläche (ha)</a:t>
                </a:r>
              </a:p>
            </p:txBody>
          </p:sp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694E28DE-484B-4CC1-AD2A-BC545821F975}"/>
                  </a:ext>
                </a:extLst>
              </p:cNvPr>
              <p:cNvSpPr txBox="1"/>
              <p:nvPr/>
            </p:nvSpPr>
            <p:spPr>
              <a:xfrm>
                <a:off x="4540561" y="4294429"/>
                <a:ext cx="47051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Jahr</a:t>
                </a:r>
              </a:p>
            </p:txBody>
          </p:sp>
          <p:grpSp>
            <p:nvGrpSpPr>
              <p:cNvPr id="33" name="Gruppieren 32">
                <a:extLst>
                  <a:ext uri="{FF2B5EF4-FFF2-40B4-BE49-F238E27FC236}">
                    <a16:creationId xmlns:a16="http://schemas.microsoft.com/office/drawing/2014/main" id="{35FC5EF1-116C-4037-A776-69BA9D900079}"/>
                  </a:ext>
                </a:extLst>
              </p:cNvPr>
              <p:cNvGrpSpPr/>
              <p:nvPr/>
            </p:nvGrpSpPr>
            <p:grpSpPr>
              <a:xfrm>
                <a:off x="2130640" y="2154290"/>
                <a:ext cx="1722459" cy="654721"/>
                <a:chOff x="2681316" y="1124695"/>
                <a:chExt cx="1722459" cy="654721"/>
              </a:xfrm>
            </p:grpSpPr>
            <p:sp>
              <p:nvSpPr>
                <p:cNvPr id="28" name="Textfeld 27">
                  <a:extLst>
                    <a:ext uri="{FF2B5EF4-FFF2-40B4-BE49-F238E27FC236}">
                      <a16:creationId xmlns:a16="http://schemas.microsoft.com/office/drawing/2014/main" id="{9CC6187B-101E-41CF-B8DD-3033B9F77E38}"/>
                    </a:ext>
                  </a:extLst>
                </p:cNvPr>
                <p:cNvSpPr txBox="1"/>
                <p:nvPr/>
              </p:nvSpPr>
              <p:spPr>
                <a:xfrm>
                  <a:off x="3047329" y="1133353"/>
                  <a:ext cx="740178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Laubholz</a:t>
                  </a:r>
                </a:p>
              </p:txBody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BE91D5A7-D130-4A93-95AB-0DA4E246EA1D}"/>
                    </a:ext>
                  </a:extLst>
                </p:cNvPr>
                <p:cNvSpPr txBox="1"/>
                <p:nvPr/>
              </p:nvSpPr>
              <p:spPr>
                <a:xfrm>
                  <a:off x="3050973" y="1322919"/>
                  <a:ext cx="768277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Nadelholz</a:t>
                  </a:r>
                </a:p>
              </p:txBody>
            </p:sp>
            <p:sp>
              <p:nvSpPr>
                <p:cNvPr id="32" name="Textfeld 31">
                  <a:extLst>
                    <a:ext uri="{FF2B5EF4-FFF2-40B4-BE49-F238E27FC236}">
                      <a16:creationId xmlns:a16="http://schemas.microsoft.com/office/drawing/2014/main" id="{0F8BB924-9978-41C6-B587-1C0E5FFCC97B}"/>
                    </a:ext>
                  </a:extLst>
                </p:cNvPr>
                <p:cNvSpPr txBox="1"/>
                <p:nvPr/>
              </p:nvSpPr>
              <p:spPr>
                <a:xfrm>
                  <a:off x="3050973" y="1533195"/>
                  <a:ext cx="1352802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Laub- und Nadelholz</a:t>
                  </a:r>
                </a:p>
              </p:txBody>
            </p:sp>
            <p:pic>
              <p:nvPicPr>
                <p:cNvPr id="3" name="Grafik 2">
                  <a:extLst>
                    <a:ext uri="{FF2B5EF4-FFF2-40B4-BE49-F238E27FC236}">
                      <a16:creationId xmlns:a16="http://schemas.microsoft.com/office/drawing/2014/main" id="{5C30DE25-CA7A-4F02-B1C9-AC2B17AF25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81316" y="1124695"/>
                  <a:ext cx="402371" cy="621846"/>
                </a:xfrm>
                <a:prstGeom prst="rect">
                  <a:avLst/>
                </a:prstGeom>
              </p:spPr>
            </p:pic>
          </p:grpSp>
        </p:grpSp>
        <p:sp>
          <p:nvSpPr>
            <p:cNvPr id="29" name="Textfeld 27">
              <a:extLst>
                <a:ext uri="{FF2B5EF4-FFF2-40B4-BE49-F238E27FC236}">
                  <a16:creationId xmlns:a16="http://schemas.microsoft.com/office/drawing/2014/main" id="{46944697-37E0-42B6-8DBE-657E75A7855F}"/>
                </a:ext>
              </a:extLst>
            </p:cNvPr>
            <p:cNvSpPr txBox="1"/>
            <p:nvPr/>
          </p:nvSpPr>
          <p:spPr>
            <a:xfrm>
              <a:off x="2130640" y="1951969"/>
              <a:ext cx="1890672" cy="260422"/>
            </a:xfrm>
            <a:prstGeom prst="rect">
              <a:avLst/>
            </a:prstGeom>
            <a:noFill/>
          </p:spPr>
          <p:txBody>
            <a:bodyPr wrap="square" tIns="0" rIns="36000" bIns="0" rtlCol="0" anchor="ctr" anchorCtr="0"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de-DE" sz="900" b="1" kern="12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Bestandestyp</a:t>
              </a:r>
            </a:p>
            <a:p>
              <a:r>
                <a:rPr lang="de-DE" sz="900" i="1" dirty="0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(abgeleitet aus </a:t>
              </a:r>
              <a:r>
                <a:rPr lang="de-DE" sz="900" i="1" dirty="0" err="1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Atkis</a:t>
              </a:r>
              <a:r>
                <a:rPr lang="de-DE" sz="900" i="1" dirty="0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 Basis-DLM)</a:t>
              </a:r>
            </a:p>
            <a:p>
              <a:pPr>
                <a:spcAft>
                  <a:spcPts val="0"/>
                </a:spcAft>
              </a:pPr>
              <a:endParaRPr lang="de-DE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C997396F-6FF9-421A-A3EA-598D4536F921}"/>
              </a:ext>
            </a:extLst>
          </p:cNvPr>
          <p:cNvGrpSpPr/>
          <p:nvPr/>
        </p:nvGrpSpPr>
        <p:grpSpPr>
          <a:xfrm>
            <a:off x="1642152" y="3800475"/>
            <a:ext cx="4575811" cy="2151871"/>
            <a:chOff x="1642152" y="3800475"/>
            <a:chExt cx="4575811" cy="2151871"/>
          </a:xfrm>
        </p:grpSpPr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CF08F59F-69A0-4508-BF29-3E208DBD41C9}"/>
                </a:ext>
              </a:extLst>
            </p:cNvPr>
            <p:cNvGrpSpPr/>
            <p:nvPr/>
          </p:nvGrpSpPr>
          <p:grpSpPr>
            <a:xfrm>
              <a:off x="1642152" y="3844781"/>
              <a:ext cx="4575811" cy="2107565"/>
              <a:chOff x="-77602" y="0"/>
              <a:chExt cx="5914541" cy="2724990"/>
            </a:xfrm>
          </p:grpSpPr>
          <p:pic>
            <p:nvPicPr>
              <p:cNvPr id="36" name="Grafik 35">
                <a:extLst>
                  <a:ext uri="{FF2B5EF4-FFF2-40B4-BE49-F238E27FC236}">
                    <a16:creationId xmlns:a16="http://schemas.microsoft.com/office/drawing/2014/main" id="{05ADECE3-9E7C-462A-86CA-C1AA718BE5D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371" t="16673" r="15493" b="18889"/>
              <a:stretch/>
            </p:blipFill>
            <p:spPr>
              <a:xfrm>
                <a:off x="653024" y="0"/>
                <a:ext cx="5183907" cy="2238457"/>
              </a:xfrm>
              <a:prstGeom prst="rect">
                <a:avLst/>
              </a:prstGeom>
            </p:spPr>
          </p:pic>
          <p:sp>
            <p:nvSpPr>
              <p:cNvPr id="37" name="Textfeld 6">
                <a:extLst>
                  <a:ext uri="{FF2B5EF4-FFF2-40B4-BE49-F238E27FC236}">
                    <a16:creationId xmlns:a16="http://schemas.microsoft.com/office/drawing/2014/main" id="{1286E95B-18C1-4022-AA4F-A4B21FFB30E2}"/>
                  </a:ext>
                </a:extLst>
              </p:cNvPr>
              <p:cNvSpPr txBox="1"/>
              <p:nvPr/>
            </p:nvSpPr>
            <p:spPr>
              <a:xfrm>
                <a:off x="716737" y="2241334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2009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38" name="Textfeld 7">
                <a:extLst>
                  <a:ext uri="{FF2B5EF4-FFF2-40B4-BE49-F238E27FC236}">
                    <a16:creationId xmlns:a16="http://schemas.microsoft.com/office/drawing/2014/main" id="{3AC7A99A-CC14-4832-91D7-D484FE8E65F1}"/>
                  </a:ext>
                </a:extLst>
              </p:cNvPr>
              <p:cNvSpPr txBox="1"/>
              <p:nvPr/>
            </p:nvSpPr>
            <p:spPr>
              <a:xfrm>
                <a:off x="1187253" y="2241334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2010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39" name="Textfeld 8">
                <a:extLst>
                  <a:ext uri="{FF2B5EF4-FFF2-40B4-BE49-F238E27FC236}">
                    <a16:creationId xmlns:a16="http://schemas.microsoft.com/office/drawing/2014/main" id="{9BE2D930-7738-47F6-BE4E-28400536952B}"/>
                  </a:ext>
                </a:extLst>
              </p:cNvPr>
              <p:cNvSpPr txBox="1"/>
              <p:nvPr/>
            </p:nvSpPr>
            <p:spPr>
              <a:xfrm>
                <a:off x="1657769" y="2241333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2011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0" name="Textfeld 9">
                <a:extLst>
                  <a:ext uri="{FF2B5EF4-FFF2-40B4-BE49-F238E27FC236}">
                    <a16:creationId xmlns:a16="http://schemas.microsoft.com/office/drawing/2014/main" id="{480B1438-0B97-4D99-8F8D-266DFF81BA72}"/>
                  </a:ext>
                </a:extLst>
              </p:cNvPr>
              <p:cNvSpPr txBox="1"/>
              <p:nvPr/>
            </p:nvSpPr>
            <p:spPr>
              <a:xfrm>
                <a:off x="2128285" y="2241332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2012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1" name="Textfeld 10">
                <a:extLst>
                  <a:ext uri="{FF2B5EF4-FFF2-40B4-BE49-F238E27FC236}">
                    <a16:creationId xmlns:a16="http://schemas.microsoft.com/office/drawing/2014/main" id="{6451443C-30B2-4EF3-B0FB-AD37859570A4}"/>
                  </a:ext>
                </a:extLst>
              </p:cNvPr>
              <p:cNvSpPr txBox="1"/>
              <p:nvPr/>
            </p:nvSpPr>
            <p:spPr>
              <a:xfrm>
                <a:off x="2598801" y="2241331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2013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2" name="Textfeld 11">
                <a:extLst>
                  <a:ext uri="{FF2B5EF4-FFF2-40B4-BE49-F238E27FC236}">
                    <a16:creationId xmlns:a16="http://schemas.microsoft.com/office/drawing/2014/main" id="{547D1869-E79F-4405-BB92-A90432DFE1E9}"/>
                  </a:ext>
                </a:extLst>
              </p:cNvPr>
              <p:cNvSpPr txBox="1"/>
              <p:nvPr/>
            </p:nvSpPr>
            <p:spPr>
              <a:xfrm>
                <a:off x="3069317" y="2241330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2014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3" name="Textfeld 12">
                <a:extLst>
                  <a:ext uri="{FF2B5EF4-FFF2-40B4-BE49-F238E27FC236}">
                    <a16:creationId xmlns:a16="http://schemas.microsoft.com/office/drawing/2014/main" id="{9509224F-797F-4509-A26F-4510BA325967}"/>
                  </a:ext>
                </a:extLst>
              </p:cNvPr>
              <p:cNvSpPr txBox="1"/>
              <p:nvPr/>
            </p:nvSpPr>
            <p:spPr>
              <a:xfrm>
                <a:off x="3521335" y="2241329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2015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4" name="Textfeld 13">
                <a:extLst>
                  <a:ext uri="{FF2B5EF4-FFF2-40B4-BE49-F238E27FC236}">
                    <a16:creationId xmlns:a16="http://schemas.microsoft.com/office/drawing/2014/main" id="{9D427449-10AF-4800-B8D0-07021BFD6BDF}"/>
                  </a:ext>
                </a:extLst>
              </p:cNvPr>
              <p:cNvSpPr txBox="1"/>
              <p:nvPr/>
            </p:nvSpPr>
            <p:spPr>
              <a:xfrm>
                <a:off x="3973354" y="2241328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2016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5" name="Textfeld 14">
                <a:extLst>
                  <a:ext uri="{FF2B5EF4-FFF2-40B4-BE49-F238E27FC236}">
                    <a16:creationId xmlns:a16="http://schemas.microsoft.com/office/drawing/2014/main" id="{6CC70625-AE55-4A78-BFE1-D84192CC72E9}"/>
                  </a:ext>
                </a:extLst>
              </p:cNvPr>
              <p:cNvSpPr txBox="1"/>
              <p:nvPr/>
            </p:nvSpPr>
            <p:spPr>
              <a:xfrm>
                <a:off x="4443870" y="2241327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2017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6" name="Textfeld 15">
                <a:extLst>
                  <a:ext uri="{FF2B5EF4-FFF2-40B4-BE49-F238E27FC236}">
                    <a16:creationId xmlns:a16="http://schemas.microsoft.com/office/drawing/2014/main" id="{EDF7DCAB-7D6B-44B3-AB44-832A59D58413}"/>
                  </a:ext>
                </a:extLst>
              </p:cNvPr>
              <p:cNvSpPr txBox="1"/>
              <p:nvPr/>
            </p:nvSpPr>
            <p:spPr>
              <a:xfrm>
                <a:off x="4915871" y="2241326"/>
                <a:ext cx="469900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2018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7" name="Textfeld 16">
                <a:extLst>
                  <a:ext uri="{FF2B5EF4-FFF2-40B4-BE49-F238E27FC236}">
                    <a16:creationId xmlns:a16="http://schemas.microsoft.com/office/drawing/2014/main" id="{EDD87633-C877-43CE-9CEF-009A7EA15DDD}"/>
                  </a:ext>
                </a:extLst>
              </p:cNvPr>
              <p:cNvSpPr txBox="1"/>
              <p:nvPr/>
            </p:nvSpPr>
            <p:spPr>
              <a:xfrm>
                <a:off x="5366404" y="2241325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2019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8" name="Textfeld 17">
                <a:extLst>
                  <a:ext uri="{FF2B5EF4-FFF2-40B4-BE49-F238E27FC236}">
                    <a16:creationId xmlns:a16="http://schemas.microsoft.com/office/drawing/2014/main" id="{01CDB186-BC4F-4F06-9115-BC407188F75A}"/>
                  </a:ext>
                </a:extLst>
              </p:cNvPr>
              <p:cNvSpPr txBox="1"/>
              <p:nvPr/>
            </p:nvSpPr>
            <p:spPr>
              <a:xfrm>
                <a:off x="246220" y="1777123"/>
                <a:ext cx="406400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100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49" name="Textfeld 18">
                <a:extLst>
                  <a:ext uri="{FF2B5EF4-FFF2-40B4-BE49-F238E27FC236}">
                    <a16:creationId xmlns:a16="http://schemas.microsoft.com/office/drawing/2014/main" id="{06E43ADA-2384-4652-85C8-1400D79234BA}"/>
                  </a:ext>
                </a:extLst>
              </p:cNvPr>
              <p:cNvSpPr txBox="1"/>
              <p:nvPr/>
            </p:nvSpPr>
            <p:spPr>
              <a:xfrm>
                <a:off x="246219" y="1446720"/>
                <a:ext cx="406400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200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50" name="Textfeld 19">
                <a:extLst>
                  <a:ext uri="{FF2B5EF4-FFF2-40B4-BE49-F238E27FC236}">
                    <a16:creationId xmlns:a16="http://schemas.microsoft.com/office/drawing/2014/main" id="{80B3F386-55A2-4B9E-B676-846704FEEDEA}"/>
                  </a:ext>
                </a:extLst>
              </p:cNvPr>
              <p:cNvSpPr txBox="1"/>
              <p:nvPr/>
            </p:nvSpPr>
            <p:spPr>
              <a:xfrm>
                <a:off x="246220" y="1122304"/>
                <a:ext cx="406400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300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51" name="Textfeld 20">
                <a:extLst>
                  <a:ext uri="{FF2B5EF4-FFF2-40B4-BE49-F238E27FC236}">
                    <a16:creationId xmlns:a16="http://schemas.microsoft.com/office/drawing/2014/main" id="{02A17B77-3A62-4291-99B4-14312A3BEC02}"/>
                  </a:ext>
                </a:extLst>
              </p:cNvPr>
              <p:cNvSpPr txBox="1"/>
              <p:nvPr/>
            </p:nvSpPr>
            <p:spPr>
              <a:xfrm>
                <a:off x="246220" y="791901"/>
                <a:ext cx="406400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400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52" name="Textfeld 21">
                <a:extLst>
                  <a:ext uri="{FF2B5EF4-FFF2-40B4-BE49-F238E27FC236}">
                    <a16:creationId xmlns:a16="http://schemas.microsoft.com/office/drawing/2014/main" id="{CB796BC6-000F-499B-9B17-874D3DF63088}"/>
                  </a:ext>
                </a:extLst>
              </p:cNvPr>
              <p:cNvSpPr txBox="1"/>
              <p:nvPr/>
            </p:nvSpPr>
            <p:spPr>
              <a:xfrm>
                <a:off x="246219" y="465092"/>
                <a:ext cx="406400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500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53" name="Textfeld 22">
                <a:extLst>
                  <a:ext uri="{FF2B5EF4-FFF2-40B4-BE49-F238E27FC236}">
                    <a16:creationId xmlns:a16="http://schemas.microsoft.com/office/drawing/2014/main" id="{63F10544-9883-4B4B-93EE-58541C609D70}"/>
                  </a:ext>
                </a:extLst>
              </p:cNvPr>
              <p:cNvSpPr txBox="1"/>
              <p:nvPr/>
            </p:nvSpPr>
            <p:spPr>
              <a:xfrm>
                <a:off x="246219" y="135628"/>
                <a:ext cx="406400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r">
                  <a:spcAft>
                    <a:spcPts val="0"/>
                  </a:spcAft>
                </a:pPr>
                <a:r>
                  <a:rPr lang="de-DE" sz="900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600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54" name="Textfeld 23">
                <a:extLst>
                  <a:ext uri="{FF2B5EF4-FFF2-40B4-BE49-F238E27FC236}">
                    <a16:creationId xmlns:a16="http://schemas.microsoft.com/office/drawing/2014/main" id="{44112DC5-1D35-4A75-AC98-2B4DE7FC6F82}"/>
                  </a:ext>
                </a:extLst>
              </p:cNvPr>
              <p:cNvSpPr txBox="1"/>
              <p:nvPr/>
            </p:nvSpPr>
            <p:spPr>
              <a:xfrm rot="16200000">
                <a:off x="-601892" y="599356"/>
                <a:ext cx="1368019" cy="319439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 anchorCtr="0"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de-DE" sz="900" i="1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Fläche</a:t>
                </a:r>
                <a:r>
                  <a:rPr lang="de-DE" sz="1000" i="1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 (ha)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55" name="Textfeld 24">
                <a:extLst>
                  <a:ext uri="{FF2B5EF4-FFF2-40B4-BE49-F238E27FC236}">
                    <a16:creationId xmlns:a16="http://schemas.microsoft.com/office/drawing/2014/main" id="{60F72F31-2753-4D6A-ABDC-1D125ACAE428}"/>
                  </a:ext>
                </a:extLst>
              </p:cNvPr>
              <p:cNvSpPr txBox="1"/>
              <p:nvPr/>
            </p:nvSpPr>
            <p:spPr>
              <a:xfrm>
                <a:off x="3126587" y="2487500"/>
                <a:ext cx="470535" cy="23749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de-DE" sz="900" i="1" kern="1200">
                    <a:solidFill>
                      <a:srgbClr val="000000"/>
                    </a:solidFill>
                    <a:effectLst/>
                    <a:latin typeface="Arial" panose="020B0604020202020204" pitchFamily="34" charset="0"/>
                    <a:ea typeface="Times New Roman" panose="02020603050405020304" pitchFamily="18" charset="0"/>
                  </a:rPr>
                  <a:t>Jahr</a:t>
                </a:r>
                <a:endParaRPr lang="de-DE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grpSp>
            <p:nvGrpSpPr>
              <p:cNvPr id="56" name="Gruppieren 55">
                <a:extLst>
                  <a:ext uri="{FF2B5EF4-FFF2-40B4-BE49-F238E27FC236}">
                    <a16:creationId xmlns:a16="http://schemas.microsoft.com/office/drawing/2014/main" id="{7FD67A8D-E8E3-45C7-990C-9930BA2A5728}"/>
                  </a:ext>
                </a:extLst>
              </p:cNvPr>
              <p:cNvGrpSpPr/>
              <p:nvPr/>
            </p:nvGrpSpPr>
            <p:grpSpPr>
              <a:xfrm>
                <a:off x="781451" y="380976"/>
                <a:ext cx="2175489" cy="648363"/>
                <a:chOff x="781451" y="380976"/>
                <a:chExt cx="2175489" cy="648363"/>
              </a:xfrm>
            </p:grpSpPr>
            <p:sp>
              <p:nvSpPr>
                <p:cNvPr id="57" name="Textfeld 27">
                  <a:extLst>
                    <a:ext uri="{FF2B5EF4-FFF2-40B4-BE49-F238E27FC236}">
                      <a16:creationId xmlns:a16="http://schemas.microsoft.com/office/drawing/2014/main" id="{3DD3D8C1-DF59-4669-BAEE-E12761179335}"/>
                    </a:ext>
                  </a:extLst>
                </p:cNvPr>
                <p:cNvSpPr txBox="1"/>
                <p:nvPr/>
              </p:nvSpPr>
              <p:spPr>
                <a:xfrm>
                  <a:off x="1147369" y="389626"/>
                  <a:ext cx="1543283" cy="237489"/>
                </a:xfrm>
                <a:prstGeom prst="rect">
                  <a:avLst/>
                </a:prstGeom>
                <a:noFill/>
              </p:spPr>
              <p:txBody>
                <a:bodyPr wrap="square" tIns="0" rIns="36000" bIns="0" rtlCol="0" anchor="ctr" anchorCtr="0">
                  <a:no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de-DE" sz="900" kern="1200" dirty="0">
                      <a:solidFill>
                        <a:srgbClr val="000000"/>
                      </a:solidFill>
                      <a:effectLst/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Laubholz</a:t>
                  </a:r>
                  <a:endParaRPr lang="de-DE" sz="1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58" name="Textfeld 29">
                  <a:extLst>
                    <a:ext uri="{FF2B5EF4-FFF2-40B4-BE49-F238E27FC236}">
                      <a16:creationId xmlns:a16="http://schemas.microsoft.com/office/drawing/2014/main" id="{EDEC84ED-7C38-45B5-8233-3509673481C5}"/>
                    </a:ext>
                  </a:extLst>
                </p:cNvPr>
                <p:cNvSpPr txBox="1"/>
                <p:nvPr/>
              </p:nvSpPr>
              <p:spPr>
                <a:xfrm>
                  <a:off x="1151012" y="579150"/>
                  <a:ext cx="1805875" cy="237489"/>
                </a:xfrm>
                <a:prstGeom prst="rect">
                  <a:avLst/>
                </a:prstGeom>
                <a:noFill/>
              </p:spPr>
              <p:txBody>
                <a:bodyPr wrap="square" tIns="0" rIns="36000" bIns="0" rtlCol="0" anchor="ctr" anchorCtr="0">
                  <a:no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de-DE" sz="900" kern="1200" dirty="0">
                      <a:solidFill>
                        <a:srgbClr val="000000"/>
                      </a:solidFill>
                      <a:effectLst/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Nadelholz</a:t>
                  </a:r>
                  <a:endParaRPr lang="de-DE" sz="1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59" name="Textfeld 31">
                  <a:extLst>
                    <a:ext uri="{FF2B5EF4-FFF2-40B4-BE49-F238E27FC236}">
                      <a16:creationId xmlns:a16="http://schemas.microsoft.com/office/drawing/2014/main" id="{1B087A60-EE5A-4622-8BB2-EE7E5CD0E8EB}"/>
                    </a:ext>
                  </a:extLst>
                </p:cNvPr>
                <p:cNvSpPr txBox="1"/>
                <p:nvPr/>
              </p:nvSpPr>
              <p:spPr>
                <a:xfrm>
                  <a:off x="1150868" y="789247"/>
                  <a:ext cx="1806072" cy="240092"/>
                </a:xfrm>
                <a:prstGeom prst="rect">
                  <a:avLst/>
                </a:prstGeom>
                <a:noFill/>
              </p:spPr>
              <p:txBody>
                <a:bodyPr wrap="square" lIns="90000" tIns="0" rIns="36000" bIns="0" rtlCol="0" anchor="ctr" anchorCtr="0">
                  <a:no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de-DE" sz="900" kern="1200">
                      <a:solidFill>
                        <a:srgbClr val="000000"/>
                      </a:solidFill>
                      <a:effectLst/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Laub- und Nadelholz</a:t>
                  </a:r>
                  <a:endParaRPr lang="de-DE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pic>
              <p:nvPicPr>
                <p:cNvPr id="60" name="Grafik 59">
                  <a:extLst>
                    <a:ext uri="{FF2B5EF4-FFF2-40B4-BE49-F238E27FC236}">
                      <a16:creationId xmlns:a16="http://schemas.microsoft.com/office/drawing/2014/main" id="{8C204C98-51B9-4D6D-9437-6B4F25FB6E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1451" y="380976"/>
                  <a:ext cx="402371" cy="621846"/>
                </a:xfrm>
                <a:prstGeom prst="rect">
                  <a:avLst/>
                </a:prstGeom>
              </p:spPr>
            </p:pic>
          </p:grpSp>
        </p:grpSp>
        <p:sp>
          <p:nvSpPr>
            <p:cNvPr id="61" name="Textfeld 27">
              <a:extLst>
                <a:ext uri="{FF2B5EF4-FFF2-40B4-BE49-F238E27FC236}">
                  <a16:creationId xmlns:a16="http://schemas.microsoft.com/office/drawing/2014/main" id="{8D5A9C0E-5A84-4739-B53E-2974E1B7EBFE}"/>
                </a:ext>
              </a:extLst>
            </p:cNvPr>
            <p:cNvSpPr txBox="1"/>
            <p:nvPr/>
          </p:nvSpPr>
          <p:spPr>
            <a:xfrm>
              <a:off x="2410424" y="3800475"/>
              <a:ext cx="2104478" cy="36668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de-DE" sz="900" b="1" kern="12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Bestandestyp</a:t>
              </a:r>
            </a:p>
            <a:p>
              <a:r>
                <a:rPr lang="de-DE" sz="900" i="1" dirty="0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(abgeleitet aus </a:t>
              </a:r>
              <a:r>
                <a:rPr lang="de-DE" sz="900" i="1" dirty="0" err="1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Atkis</a:t>
              </a:r>
              <a:r>
                <a:rPr lang="de-DE" sz="900" i="1" dirty="0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 Basis-DLM)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2675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D256CFC6-6424-4EFC-9B18-8F02FE193C51}"/>
              </a:ext>
            </a:extLst>
          </p:cNvPr>
          <p:cNvGrpSpPr/>
          <p:nvPr/>
        </p:nvGrpSpPr>
        <p:grpSpPr>
          <a:xfrm>
            <a:off x="1090486" y="1296024"/>
            <a:ext cx="5399214" cy="3298608"/>
            <a:chOff x="1065086" y="1327774"/>
            <a:chExt cx="5431790" cy="331851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E9EB26DE-7A6F-4198-843E-CBCD511D32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923" t="25795" r="19615" b="4051"/>
            <a:stretch/>
          </p:blipFill>
          <p:spPr>
            <a:xfrm>
              <a:off x="1065086" y="1327774"/>
              <a:ext cx="5431790" cy="3318510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AAC62A3F-0AFA-4341-A051-B4FD46D92C21}"/>
                </a:ext>
              </a:extLst>
            </p:cNvPr>
            <p:cNvSpPr txBox="1"/>
            <p:nvPr/>
          </p:nvSpPr>
          <p:spPr>
            <a:xfrm>
              <a:off x="1109535" y="1327774"/>
              <a:ext cx="2555105" cy="635964"/>
            </a:xfrm>
            <a:prstGeom prst="rect">
              <a:avLst/>
            </a:prstGeom>
            <a:noFill/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de-DE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2017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B177E9B4-DC62-4CF4-B816-15E8A4800B19}"/>
                </a:ext>
              </a:extLst>
            </p:cNvPr>
            <p:cNvSpPr txBox="1"/>
            <p:nvPr/>
          </p:nvSpPr>
          <p:spPr>
            <a:xfrm>
              <a:off x="3864745" y="1327774"/>
              <a:ext cx="2555105" cy="635964"/>
            </a:xfrm>
            <a:prstGeom prst="rect">
              <a:avLst/>
            </a:prstGeom>
            <a:noFill/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de-DE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2019</a:t>
              </a:r>
            </a:p>
          </p:txBody>
        </p: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C4CB96E6-9C87-4C62-91D4-ABF25FDDE2F5}"/>
                </a:ext>
              </a:extLst>
            </p:cNvPr>
            <p:cNvGrpSpPr/>
            <p:nvPr/>
          </p:nvGrpSpPr>
          <p:grpSpPr>
            <a:xfrm>
              <a:off x="1065086" y="4155603"/>
              <a:ext cx="1826644" cy="490681"/>
              <a:chOff x="3039110" y="3953824"/>
              <a:chExt cx="1826644" cy="490681"/>
            </a:xfrm>
          </p:grpSpPr>
          <p:pic>
            <p:nvPicPr>
              <p:cNvPr id="3" name="Grafik 2">
                <a:extLst>
                  <a:ext uri="{FF2B5EF4-FFF2-40B4-BE49-F238E27FC236}">
                    <a16:creationId xmlns:a16="http://schemas.microsoft.com/office/drawing/2014/main" id="{E0332BFC-0FA4-41BB-A7CA-EC8E2A28822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0747" t="35527" r="1089" b="63032"/>
              <a:stretch/>
            </p:blipFill>
            <p:spPr>
              <a:xfrm>
                <a:off x="3039110" y="4136418"/>
                <a:ext cx="1826643" cy="255814"/>
              </a:xfrm>
              <a:prstGeom prst="rect">
                <a:avLst/>
              </a:prstGeom>
            </p:spPr>
          </p:pic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551BB5C3-8F07-40AE-884F-38F48C8D027A}"/>
                  </a:ext>
                </a:extLst>
              </p:cNvPr>
              <p:cNvSpPr txBox="1"/>
              <p:nvPr/>
            </p:nvSpPr>
            <p:spPr>
              <a:xfrm>
                <a:off x="3039111" y="3953824"/>
                <a:ext cx="1826643" cy="25581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>
                    <a:latin typeface="+mj-lt"/>
                  </a:rPr>
                  <a:t>Vegetationszustand im Sommer</a:t>
                </a:r>
              </a:p>
            </p:txBody>
          </p:sp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71598901-106B-4BB1-8C3B-376889ECC706}"/>
                  </a:ext>
                </a:extLst>
              </p:cNvPr>
              <p:cNvSpPr txBox="1"/>
              <p:nvPr/>
            </p:nvSpPr>
            <p:spPr>
              <a:xfrm>
                <a:off x="3039110" y="4305660"/>
                <a:ext cx="1826643" cy="13884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72000" tIns="0" rIns="72000" bIns="0" numCol="1" rtlCol="0" anchor="t" anchorCtr="0">
                <a:spAutoFit/>
              </a:bodyPr>
              <a:lstStyle/>
              <a:p>
                <a:r>
                  <a:rPr lang="de-DE" sz="900" dirty="0">
                    <a:latin typeface="+mj-lt"/>
                  </a:rPr>
                  <a:t>schlecht 			gut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78509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A2540EC8-499D-4558-9A3C-9C6AFFBCAFD1}"/>
              </a:ext>
            </a:extLst>
          </p:cNvPr>
          <p:cNvGrpSpPr/>
          <p:nvPr/>
        </p:nvGrpSpPr>
        <p:grpSpPr>
          <a:xfrm>
            <a:off x="2552700" y="2171700"/>
            <a:ext cx="4320541" cy="2865120"/>
            <a:chOff x="2565749" y="2188089"/>
            <a:chExt cx="4640180" cy="3173272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54C1EDEA-6E83-4073-8D63-37A9CEF2E0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9000"/>
                      </a14:imgEffect>
                      <a14:imgEffect>
                        <a14:brightnessContrast bright="31000" contrast="31000"/>
                      </a14:imgEffect>
                    </a14:imgLayer>
                  </a14:imgProps>
                </a:ext>
              </a:extLst>
            </a:blip>
            <a:srcRect l="19208" t="31833" r="33950" b="11216"/>
            <a:stretch/>
          </p:blipFill>
          <p:spPr>
            <a:xfrm>
              <a:off x="2565749" y="2188089"/>
              <a:ext cx="4640180" cy="3173272"/>
            </a:xfrm>
            <a:prstGeom prst="rect">
              <a:avLst/>
            </a:prstGeom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9C53EAB3-F802-4E9B-B0B2-5E9B2081851A}"/>
                </a:ext>
              </a:extLst>
            </p:cNvPr>
            <p:cNvSpPr txBox="1"/>
            <p:nvPr/>
          </p:nvSpPr>
          <p:spPr>
            <a:xfrm>
              <a:off x="4355977" y="2765378"/>
              <a:ext cx="82562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2018</a:t>
              </a:r>
              <a:endParaRPr lang="de-DE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801A2084-05B5-4ACD-87B0-F6B2A1F207D1}"/>
                </a:ext>
              </a:extLst>
            </p:cNvPr>
            <p:cNvSpPr txBox="1"/>
            <p:nvPr/>
          </p:nvSpPr>
          <p:spPr>
            <a:xfrm>
              <a:off x="4899660" y="2519157"/>
              <a:ext cx="82562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2019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0800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119</Words>
  <Application>Microsoft Office PowerPoint</Application>
  <PresentationFormat>A4-Papier (210 x 297 mm)</PresentationFormat>
  <Paragraphs>81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Verdana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J. Wiesehahn</dc:creator>
  <cp:lastModifiedBy>J. Wiesehahn</cp:lastModifiedBy>
  <cp:revision>26</cp:revision>
  <dcterms:created xsi:type="dcterms:W3CDTF">2019-10-18T12:38:19Z</dcterms:created>
  <dcterms:modified xsi:type="dcterms:W3CDTF">2019-11-15T13:00:39Z</dcterms:modified>
</cp:coreProperties>
</file>

<file path=docProps/thumbnail.jpeg>
</file>